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4083" r:id="rId5"/>
  </p:sldMasterIdLst>
  <p:notesMasterIdLst>
    <p:notesMasterId r:id="rId77"/>
  </p:notesMasterIdLst>
  <p:handoutMasterIdLst>
    <p:handoutMasterId r:id="rId78"/>
  </p:handoutMasterIdLst>
  <p:sldIdLst>
    <p:sldId id="778" r:id="rId6"/>
    <p:sldId id="490" r:id="rId7"/>
    <p:sldId id="523" r:id="rId8"/>
    <p:sldId id="846" r:id="rId9"/>
    <p:sldId id="842" r:id="rId10"/>
    <p:sldId id="847" r:id="rId11"/>
    <p:sldId id="848" r:id="rId12"/>
    <p:sldId id="854" r:id="rId13"/>
    <p:sldId id="843" r:id="rId14"/>
    <p:sldId id="849" r:id="rId15"/>
    <p:sldId id="850" r:id="rId16"/>
    <p:sldId id="855" r:id="rId17"/>
    <p:sldId id="816" r:id="rId18"/>
    <p:sldId id="853" r:id="rId19"/>
    <p:sldId id="852" r:id="rId20"/>
    <p:sldId id="807" r:id="rId21"/>
    <p:sldId id="808" r:id="rId22"/>
    <p:sldId id="827" r:id="rId23"/>
    <p:sldId id="839" r:id="rId24"/>
    <p:sldId id="829" r:id="rId25"/>
    <p:sldId id="840" r:id="rId26"/>
    <p:sldId id="830" r:id="rId27"/>
    <p:sldId id="856" r:id="rId28"/>
    <p:sldId id="857" r:id="rId29"/>
    <p:sldId id="841" r:id="rId30"/>
    <p:sldId id="844" r:id="rId31"/>
    <p:sldId id="858" r:id="rId32"/>
    <p:sldId id="859" r:id="rId33"/>
    <p:sldId id="860" r:id="rId34"/>
    <p:sldId id="861" r:id="rId35"/>
    <p:sldId id="883" r:id="rId36"/>
    <p:sldId id="898" r:id="rId37"/>
    <p:sldId id="884" r:id="rId38"/>
    <p:sldId id="899" r:id="rId39"/>
    <p:sldId id="900" r:id="rId40"/>
    <p:sldId id="851" r:id="rId41"/>
    <p:sldId id="863" r:id="rId42"/>
    <p:sldId id="881" r:id="rId43"/>
    <p:sldId id="862" r:id="rId44"/>
    <p:sldId id="831" r:id="rId45"/>
    <p:sldId id="832" r:id="rId46"/>
    <p:sldId id="833" r:id="rId47"/>
    <p:sldId id="887" r:id="rId48"/>
    <p:sldId id="888" r:id="rId49"/>
    <p:sldId id="889" r:id="rId50"/>
    <p:sldId id="819" r:id="rId51"/>
    <p:sldId id="812" r:id="rId52"/>
    <p:sldId id="901" r:id="rId53"/>
    <p:sldId id="902" r:id="rId54"/>
    <p:sldId id="903" r:id="rId55"/>
    <p:sldId id="912" r:id="rId56"/>
    <p:sldId id="909" r:id="rId57"/>
    <p:sldId id="911" r:id="rId58"/>
    <p:sldId id="891" r:id="rId59"/>
    <p:sldId id="892" r:id="rId60"/>
    <p:sldId id="904" r:id="rId61"/>
    <p:sldId id="905" r:id="rId62"/>
    <p:sldId id="906" r:id="rId63"/>
    <p:sldId id="907" r:id="rId64"/>
    <p:sldId id="872" r:id="rId65"/>
    <p:sldId id="893" r:id="rId66"/>
    <p:sldId id="895" r:id="rId67"/>
    <p:sldId id="894" r:id="rId68"/>
    <p:sldId id="896" r:id="rId69"/>
    <p:sldId id="897" r:id="rId70"/>
    <p:sldId id="908" r:id="rId71"/>
    <p:sldId id="876" r:id="rId72"/>
    <p:sldId id="877" r:id="rId73"/>
    <p:sldId id="866" r:id="rId74"/>
    <p:sldId id="869" r:id="rId75"/>
    <p:sldId id="868" r:id="rId76"/>
  </p:sldIdLst>
  <p:sldSz cx="11160125" cy="11160125"/>
  <p:notesSz cx="6858000" cy="9144000"/>
  <p:defaultTextStyle>
    <a:defPPr>
      <a:defRPr lang="en-US"/>
    </a:defPPr>
    <a:lvl1pPr marL="0" algn="l" defTabSz="812079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1pPr>
    <a:lvl2pPr marL="406039" algn="l" defTabSz="812079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2pPr>
    <a:lvl3pPr marL="812079" algn="l" defTabSz="812079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3pPr>
    <a:lvl4pPr marL="1218118" algn="l" defTabSz="812079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4pPr>
    <a:lvl5pPr marL="1624157" algn="l" defTabSz="812079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5pPr>
    <a:lvl6pPr marL="2030197" algn="l" defTabSz="812079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6pPr>
    <a:lvl7pPr marL="2436236" algn="l" defTabSz="812079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7pPr>
    <a:lvl8pPr marL="2842275" algn="l" defTabSz="812079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8pPr>
    <a:lvl9pPr marL="3248315" algn="l" defTabSz="812079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cial Media" id="{498ED1B3-D86D-41C7-8FC7-A1CE868660F8}">
          <p14:sldIdLst>
            <p14:sldId id="778"/>
            <p14:sldId id="490"/>
            <p14:sldId id="523"/>
            <p14:sldId id="846"/>
            <p14:sldId id="842"/>
            <p14:sldId id="847"/>
            <p14:sldId id="848"/>
            <p14:sldId id="854"/>
            <p14:sldId id="843"/>
            <p14:sldId id="849"/>
            <p14:sldId id="850"/>
            <p14:sldId id="855"/>
            <p14:sldId id="816"/>
            <p14:sldId id="853"/>
            <p14:sldId id="852"/>
            <p14:sldId id="807"/>
            <p14:sldId id="808"/>
          </p14:sldIdLst>
        </p14:section>
        <p14:section name="Questel's values" id="{390A4F60-D46E-4C94-805B-7BE9F6293A3A}">
          <p14:sldIdLst>
            <p14:sldId id="827"/>
            <p14:sldId id="839"/>
            <p14:sldId id="829"/>
          </p14:sldIdLst>
        </p14:section>
        <p14:section name="CSR Plan - Objectives" id="{251E49CF-40D7-4706-9AB3-E96B2313AE0A}">
          <p14:sldIdLst>
            <p14:sldId id="840"/>
            <p14:sldId id="830"/>
            <p14:sldId id="856"/>
            <p14:sldId id="857"/>
            <p14:sldId id="841"/>
            <p14:sldId id="844"/>
            <p14:sldId id="858"/>
            <p14:sldId id="859"/>
            <p14:sldId id="860"/>
            <p14:sldId id="861"/>
          </p14:sldIdLst>
        </p14:section>
        <p14:section name="UN Global compact" id="{81EFED6D-717F-4EF3-AC22-0D2B83B276F9}">
          <p14:sldIdLst>
            <p14:sldId id="883"/>
            <p14:sldId id="898"/>
            <p14:sldId id="884"/>
            <p14:sldId id="899"/>
            <p14:sldId id="900"/>
          </p14:sldIdLst>
        </p14:section>
        <p14:section name="Employees Figures" id="{BE3E7E97-5351-44A8-B3A1-D424FD05ED33}">
          <p14:sldIdLst>
            <p14:sldId id="851"/>
            <p14:sldId id="863"/>
            <p14:sldId id="881"/>
          </p14:sldIdLst>
        </p14:section>
        <p14:section name="Tips - Short Message" id="{178B7C3C-F071-4B16-9D67-1A63138FC1C8}">
          <p14:sldIdLst>
            <p14:sldId id="862"/>
            <p14:sldId id="831"/>
            <p14:sldId id="832"/>
            <p14:sldId id="833"/>
          </p14:sldIdLst>
        </p14:section>
        <p14:section name="Extern quotes/testimonial" id="{225DBB9C-7238-4EE7-B036-8E8D7B451773}">
          <p14:sldIdLst>
            <p14:sldId id="887"/>
            <p14:sldId id="888"/>
            <p14:sldId id="889"/>
          </p14:sldIdLst>
        </p14:section>
        <p14:section name="Intern quotes/testimonial" id="{B3D7727D-7FFF-40FB-A7AC-7E092ABD4FEC}">
          <p14:sldIdLst>
            <p14:sldId id="819"/>
            <p14:sldId id="812"/>
            <p14:sldId id="901"/>
            <p14:sldId id="902"/>
            <p14:sldId id="903"/>
            <p14:sldId id="912"/>
            <p14:sldId id="909"/>
            <p14:sldId id="911"/>
          </p14:sldIdLst>
        </p14:section>
        <p14:section name="Women at Questel" id="{4CFDA8A2-F812-4245-A06D-61CF710CD1EA}">
          <p14:sldIdLst>
            <p14:sldId id="891"/>
            <p14:sldId id="892"/>
            <p14:sldId id="904"/>
            <p14:sldId id="905"/>
            <p14:sldId id="906"/>
            <p14:sldId id="907"/>
            <p14:sldId id="872"/>
          </p14:sldIdLst>
        </p14:section>
        <p14:section name="Green objectives/Plan" id="{59358380-D35F-4D5A-BB8D-EA57FAFA7A51}">
          <p14:sldIdLst>
            <p14:sldId id="893"/>
            <p14:sldId id="895"/>
            <p14:sldId id="894"/>
            <p14:sldId id="896"/>
            <p14:sldId id="897"/>
          </p14:sldIdLst>
        </p14:section>
        <p14:section name="Event - World Youth Skills Day" id="{C92E5282-3B26-44C2-9F7A-6519F8CBC74C}">
          <p14:sldIdLst>
            <p14:sldId id="908"/>
            <p14:sldId id="876"/>
            <p14:sldId id="877"/>
          </p14:sldIdLst>
        </p14:section>
        <p14:section name="Cybersecurity - Expertise" id="{68E4A97C-2AE8-40DB-BDD0-46156384FCD0}">
          <p14:sldIdLst>
            <p14:sldId id="866"/>
            <p14:sldId id="869"/>
            <p14:sldId id="8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tzorig" initials="B" lastIdx="1" clrIdx="0">
    <p:extLst>
      <p:ext uri="{19B8F6BF-5375-455C-9EA6-DF929625EA0E}">
        <p15:presenceInfo xmlns:p15="http://schemas.microsoft.com/office/powerpoint/2012/main" userId="Batzori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85D"/>
    <a:srgbClr val="FFFFFF"/>
    <a:srgbClr val="F8F8F8"/>
    <a:srgbClr val="D1483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696CCA-4F91-4F79-9EE8-2A9495015FDE}" v="11" dt="2021-08-26T09:00:00.529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85" autoAdjust="0"/>
    <p:restoredTop sz="94660"/>
  </p:normalViewPr>
  <p:slideViewPr>
    <p:cSldViewPr snapToGrid="0" showGuides="1">
      <p:cViewPr varScale="1">
        <p:scale>
          <a:sx n="41" d="100"/>
          <a:sy n="41" d="100"/>
        </p:scale>
        <p:origin x="89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microsoft.com/office/2016/11/relationships/changesInfo" Target="changesInfos/changesInfo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" userId="3b07b96a-48f7-4ef6-9e9c-c64b1383ffaa" providerId="ADAL" clId="{8C696CCA-4F91-4F79-9EE8-2A9495015FDE}"/>
    <pc:docChg chg="undo custSel addSld delSld modSld sldOrd modSection">
      <pc:chgData name="Melissa" userId="3b07b96a-48f7-4ef6-9e9c-c64b1383ffaa" providerId="ADAL" clId="{8C696CCA-4F91-4F79-9EE8-2A9495015FDE}" dt="2021-08-26T09:20:35.222" v="634" actId="478"/>
      <pc:docMkLst>
        <pc:docMk/>
      </pc:docMkLst>
      <pc:sldChg chg="addSp delSp modSp mod">
        <pc:chgData name="Melissa" userId="3b07b96a-48f7-4ef6-9e9c-c64b1383ffaa" providerId="ADAL" clId="{8C696CCA-4F91-4F79-9EE8-2A9495015FDE}" dt="2021-08-25T13:59:19.281" v="138" actId="478"/>
        <pc:sldMkLst>
          <pc:docMk/>
          <pc:sldMk cId="2268090851" sldId="807"/>
        </pc:sldMkLst>
        <pc:spChg chg="add del mod">
          <ac:chgData name="Melissa" userId="3b07b96a-48f7-4ef6-9e9c-c64b1383ffaa" providerId="ADAL" clId="{8C696CCA-4F91-4F79-9EE8-2A9495015FDE}" dt="2021-08-25T13:59:19.281" v="138" actId="478"/>
          <ac:spMkLst>
            <pc:docMk/>
            <pc:sldMk cId="2268090851" sldId="807"/>
            <ac:spMk id="9" creationId="{B0E52B08-610E-4C86-906C-5B7052E6E6C4}"/>
          </ac:spMkLst>
        </pc:spChg>
        <pc:spChg chg="mod">
          <ac:chgData name="Melissa" userId="3b07b96a-48f7-4ef6-9e9c-c64b1383ffaa" providerId="ADAL" clId="{8C696CCA-4F91-4F79-9EE8-2A9495015FDE}" dt="2021-08-25T13:58:59.527" v="137" actId="20577"/>
          <ac:spMkLst>
            <pc:docMk/>
            <pc:sldMk cId="2268090851" sldId="807"/>
            <ac:spMk id="10" creationId="{C4E5714F-241F-43D7-8AB2-E67C1B49471A}"/>
          </ac:spMkLst>
        </pc:spChg>
      </pc:sldChg>
      <pc:sldChg chg="addSp delSp modSp mod">
        <pc:chgData name="Melissa" userId="3b07b96a-48f7-4ef6-9e9c-c64b1383ffaa" providerId="ADAL" clId="{8C696CCA-4F91-4F79-9EE8-2A9495015FDE}" dt="2021-08-25T14:00:02.760" v="171" actId="478"/>
        <pc:sldMkLst>
          <pc:docMk/>
          <pc:sldMk cId="3406635016" sldId="808"/>
        </pc:sldMkLst>
        <pc:spChg chg="mod">
          <ac:chgData name="Melissa" userId="3b07b96a-48f7-4ef6-9e9c-c64b1383ffaa" providerId="ADAL" clId="{8C696CCA-4F91-4F79-9EE8-2A9495015FDE}" dt="2021-08-25T13:59:50.492" v="170" actId="20577"/>
          <ac:spMkLst>
            <pc:docMk/>
            <pc:sldMk cId="3406635016" sldId="808"/>
            <ac:spMk id="15" creationId="{00E8CCF7-1707-4C86-B1B9-BE53F29F2352}"/>
          </ac:spMkLst>
        </pc:spChg>
        <pc:spChg chg="add del mod">
          <ac:chgData name="Melissa" userId="3b07b96a-48f7-4ef6-9e9c-c64b1383ffaa" providerId="ADAL" clId="{8C696CCA-4F91-4F79-9EE8-2A9495015FDE}" dt="2021-08-25T14:00:02.760" v="171" actId="478"/>
          <ac:spMkLst>
            <pc:docMk/>
            <pc:sldMk cId="3406635016" sldId="808"/>
            <ac:spMk id="18" creationId="{AD5B7651-C826-4A0F-9FDC-29F5B890261F}"/>
          </ac:spMkLst>
        </pc:spChg>
      </pc:sldChg>
      <pc:sldChg chg="modSp del mod">
        <pc:chgData name="Melissa" userId="3b07b96a-48f7-4ef6-9e9c-c64b1383ffaa" providerId="ADAL" clId="{8C696CCA-4F91-4F79-9EE8-2A9495015FDE}" dt="2021-08-26T08:57:00.887" v="551" actId="47"/>
        <pc:sldMkLst>
          <pc:docMk/>
          <pc:sldMk cId="3087778402" sldId="811"/>
        </pc:sldMkLst>
        <pc:spChg chg="mod">
          <ac:chgData name="Melissa" userId="3b07b96a-48f7-4ef6-9e9c-c64b1383ffaa" providerId="ADAL" clId="{8C696CCA-4F91-4F79-9EE8-2A9495015FDE}" dt="2021-08-26T08:55:20.747" v="514" actId="1037"/>
          <ac:spMkLst>
            <pc:docMk/>
            <pc:sldMk cId="3087778402" sldId="811"/>
            <ac:spMk id="5" creationId="{783E3191-85F4-4A4B-B459-D04F0069DCAB}"/>
          </ac:spMkLst>
        </pc:spChg>
        <pc:spChg chg="mod">
          <ac:chgData name="Melissa" userId="3b07b96a-48f7-4ef6-9e9c-c64b1383ffaa" providerId="ADAL" clId="{8C696CCA-4F91-4F79-9EE8-2A9495015FDE}" dt="2021-08-26T08:56:20.863" v="544" actId="1037"/>
          <ac:spMkLst>
            <pc:docMk/>
            <pc:sldMk cId="3087778402" sldId="811"/>
            <ac:spMk id="6" creationId="{C69EA931-A924-4F0E-9ED9-6F7A124146DC}"/>
          </ac:spMkLst>
        </pc:spChg>
        <pc:spChg chg="mod">
          <ac:chgData name="Melissa" userId="3b07b96a-48f7-4ef6-9e9c-c64b1383ffaa" providerId="ADAL" clId="{8C696CCA-4F91-4F79-9EE8-2A9495015FDE}" dt="2021-08-26T08:55:11.279" v="493" actId="1038"/>
          <ac:spMkLst>
            <pc:docMk/>
            <pc:sldMk cId="3087778402" sldId="811"/>
            <ac:spMk id="7" creationId="{A795C5D9-4E77-4BB5-A52E-0F3E282F7FCC}"/>
          </ac:spMkLst>
        </pc:spChg>
        <pc:spChg chg="mod">
          <ac:chgData name="Melissa" userId="3b07b96a-48f7-4ef6-9e9c-c64b1383ffaa" providerId="ADAL" clId="{8C696CCA-4F91-4F79-9EE8-2A9495015FDE}" dt="2021-08-26T08:55:02.194" v="483" actId="14100"/>
          <ac:spMkLst>
            <pc:docMk/>
            <pc:sldMk cId="3087778402" sldId="811"/>
            <ac:spMk id="8" creationId="{7A24F098-74E2-45E5-A90E-A5CBDBF4BEAF}"/>
          </ac:spMkLst>
        </pc:spChg>
      </pc:sldChg>
      <pc:sldChg chg="addSp modSp">
        <pc:chgData name="Melissa" userId="3b07b96a-48f7-4ef6-9e9c-c64b1383ffaa" providerId="ADAL" clId="{8C696CCA-4F91-4F79-9EE8-2A9495015FDE}" dt="2021-08-26T08:45:22.261" v="197"/>
        <pc:sldMkLst>
          <pc:docMk/>
          <pc:sldMk cId="1869267944" sldId="812"/>
        </pc:sldMkLst>
        <pc:picChg chg="add mod">
          <ac:chgData name="Melissa" userId="3b07b96a-48f7-4ef6-9e9c-c64b1383ffaa" providerId="ADAL" clId="{8C696CCA-4F91-4F79-9EE8-2A9495015FDE}" dt="2021-08-26T08:45:22.261" v="197"/>
          <ac:picMkLst>
            <pc:docMk/>
            <pc:sldMk cId="1869267944" sldId="812"/>
            <ac:picMk id="15" creationId="{AA6AB3E6-899F-4494-933D-DF710D9C879F}"/>
          </ac:picMkLst>
        </pc:picChg>
      </pc:sldChg>
      <pc:sldChg chg="addSp delSp modSp mod">
        <pc:chgData name="Melissa" userId="3b07b96a-48f7-4ef6-9e9c-c64b1383ffaa" providerId="ADAL" clId="{8C696CCA-4F91-4F79-9EE8-2A9495015FDE}" dt="2021-08-25T13:57:02.046" v="120" actId="478"/>
        <pc:sldMkLst>
          <pc:docMk/>
          <pc:sldMk cId="3531919153" sldId="816"/>
        </pc:sldMkLst>
        <pc:spChg chg="mod">
          <ac:chgData name="Melissa" userId="3b07b96a-48f7-4ef6-9e9c-c64b1383ffaa" providerId="ADAL" clId="{8C696CCA-4F91-4F79-9EE8-2A9495015FDE}" dt="2021-08-25T13:54:52.820" v="100" actId="20577"/>
          <ac:spMkLst>
            <pc:docMk/>
            <pc:sldMk cId="3531919153" sldId="816"/>
            <ac:spMk id="6" creationId="{CBD7A59E-3F3C-4E28-8E00-259FB1519555}"/>
          </ac:spMkLst>
        </pc:spChg>
        <pc:spChg chg="mod">
          <ac:chgData name="Melissa" userId="3b07b96a-48f7-4ef6-9e9c-c64b1383ffaa" providerId="ADAL" clId="{8C696CCA-4F91-4F79-9EE8-2A9495015FDE}" dt="2021-08-25T13:56:54.604" v="119" actId="20577"/>
          <ac:spMkLst>
            <pc:docMk/>
            <pc:sldMk cId="3531919153" sldId="816"/>
            <ac:spMk id="8" creationId="{A3253C97-D9B4-4B0E-BA4D-D35910F6090A}"/>
          </ac:spMkLst>
        </pc:spChg>
        <pc:spChg chg="mod">
          <ac:chgData name="Melissa" userId="3b07b96a-48f7-4ef6-9e9c-c64b1383ffaa" providerId="ADAL" clId="{8C696CCA-4F91-4F79-9EE8-2A9495015FDE}" dt="2021-08-25T13:55:54.672" v="106" actId="20577"/>
          <ac:spMkLst>
            <pc:docMk/>
            <pc:sldMk cId="3531919153" sldId="816"/>
            <ac:spMk id="10" creationId="{D655F898-F02F-44D4-B896-412ECABAB289}"/>
          </ac:spMkLst>
        </pc:spChg>
        <pc:spChg chg="add del mod">
          <ac:chgData name="Melissa" userId="3b07b96a-48f7-4ef6-9e9c-c64b1383ffaa" providerId="ADAL" clId="{8C696CCA-4F91-4F79-9EE8-2A9495015FDE}" dt="2021-08-25T13:55:26.714" v="101" actId="478"/>
          <ac:spMkLst>
            <pc:docMk/>
            <pc:sldMk cId="3531919153" sldId="816"/>
            <ac:spMk id="12" creationId="{8D54951A-20E0-4F33-930D-5E1DEC22A263}"/>
          </ac:spMkLst>
        </pc:spChg>
        <pc:spChg chg="add del mod">
          <ac:chgData name="Melissa" userId="3b07b96a-48f7-4ef6-9e9c-c64b1383ffaa" providerId="ADAL" clId="{8C696CCA-4F91-4F79-9EE8-2A9495015FDE}" dt="2021-08-25T13:57:02.046" v="120" actId="478"/>
          <ac:spMkLst>
            <pc:docMk/>
            <pc:sldMk cId="3531919153" sldId="816"/>
            <ac:spMk id="17" creationId="{50388EDC-F074-4B20-A5F5-9A14D5BE7F25}"/>
          </ac:spMkLst>
        </pc:spChg>
      </pc:sldChg>
      <pc:sldChg chg="modSp mod">
        <pc:chgData name="Melissa" userId="3b07b96a-48f7-4ef6-9e9c-c64b1383ffaa" providerId="ADAL" clId="{8C696CCA-4F91-4F79-9EE8-2A9495015FDE}" dt="2021-08-26T08:33:57.924" v="181" actId="208"/>
        <pc:sldMkLst>
          <pc:docMk/>
          <pc:sldMk cId="4083815035" sldId="830"/>
        </pc:sldMkLst>
        <pc:spChg chg="mod">
          <ac:chgData name="Melissa" userId="3b07b96a-48f7-4ef6-9e9c-c64b1383ffaa" providerId="ADAL" clId="{8C696CCA-4F91-4F79-9EE8-2A9495015FDE}" dt="2021-08-26T08:33:57.924" v="181" actId="208"/>
          <ac:spMkLst>
            <pc:docMk/>
            <pc:sldMk cId="4083815035" sldId="830"/>
            <ac:spMk id="6" creationId="{535742F8-428B-481D-A00A-CD09189C5572}"/>
          </ac:spMkLst>
        </pc:spChg>
      </pc:sldChg>
      <pc:sldChg chg="delSp mod">
        <pc:chgData name="Melissa" userId="3b07b96a-48f7-4ef6-9e9c-c64b1383ffaa" providerId="ADAL" clId="{8C696CCA-4F91-4F79-9EE8-2A9495015FDE}" dt="2021-08-26T08:43:49.465" v="189" actId="478"/>
        <pc:sldMkLst>
          <pc:docMk/>
          <pc:sldMk cId="3160420876" sldId="841"/>
        </pc:sldMkLst>
        <pc:spChg chg="del">
          <ac:chgData name="Melissa" userId="3b07b96a-48f7-4ef6-9e9c-c64b1383ffaa" providerId="ADAL" clId="{8C696CCA-4F91-4F79-9EE8-2A9495015FDE}" dt="2021-08-26T08:43:49.465" v="189" actId="478"/>
          <ac:spMkLst>
            <pc:docMk/>
            <pc:sldMk cId="3160420876" sldId="841"/>
            <ac:spMk id="6" creationId="{535742F8-428B-481D-A00A-CD09189C5572}"/>
          </ac:spMkLst>
        </pc:spChg>
      </pc:sldChg>
      <pc:sldChg chg="addSp delSp modSp mod">
        <pc:chgData name="Melissa" userId="3b07b96a-48f7-4ef6-9e9c-c64b1383ffaa" providerId="ADAL" clId="{8C696CCA-4F91-4F79-9EE8-2A9495015FDE}" dt="2021-08-25T13:51:39.911" v="33" actId="478"/>
        <pc:sldMkLst>
          <pc:docMk/>
          <pc:sldMk cId="3412753376" sldId="842"/>
        </pc:sldMkLst>
        <pc:spChg chg="mod">
          <ac:chgData name="Melissa" userId="3b07b96a-48f7-4ef6-9e9c-c64b1383ffaa" providerId="ADAL" clId="{8C696CCA-4F91-4F79-9EE8-2A9495015FDE}" dt="2021-08-25T13:44:29.376" v="22" actId="20577"/>
          <ac:spMkLst>
            <pc:docMk/>
            <pc:sldMk cId="3412753376" sldId="842"/>
            <ac:spMk id="10" creationId="{D655F898-F02F-44D4-B896-412ECABAB289}"/>
          </ac:spMkLst>
        </pc:spChg>
        <pc:spChg chg="mod">
          <ac:chgData name="Melissa" userId="3b07b96a-48f7-4ef6-9e9c-c64b1383ffaa" providerId="ADAL" clId="{8C696CCA-4F91-4F79-9EE8-2A9495015FDE}" dt="2021-08-25T13:45:36.028" v="30" actId="2711"/>
          <ac:spMkLst>
            <pc:docMk/>
            <pc:sldMk cId="3412753376" sldId="842"/>
            <ac:spMk id="12" creationId="{4C1DA39F-B854-4E13-BAB6-6845FB35FED3}"/>
          </ac:spMkLst>
        </pc:spChg>
        <pc:spChg chg="add del mod">
          <ac:chgData name="Melissa" userId="3b07b96a-48f7-4ef6-9e9c-c64b1383ffaa" providerId="ADAL" clId="{8C696CCA-4F91-4F79-9EE8-2A9495015FDE}" dt="2021-08-25T13:51:39.911" v="33" actId="478"/>
          <ac:spMkLst>
            <pc:docMk/>
            <pc:sldMk cId="3412753376" sldId="842"/>
            <ac:spMk id="14" creationId="{9E63DFE2-BCAC-414C-A1B5-84B64484EC2D}"/>
          </ac:spMkLst>
        </pc:spChg>
      </pc:sldChg>
      <pc:sldChg chg="addSp delSp modSp mod">
        <pc:chgData name="Melissa" userId="3b07b96a-48f7-4ef6-9e9c-c64b1383ffaa" providerId="ADAL" clId="{8C696CCA-4F91-4F79-9EE8-2A9495015FDE}" dt="2021-08-25T13:54:19.045" v="90" actId="478"/>
        <pc:sldMkLst>
          <pc:docMk/>
          <pc:sldMk cId="2549153307" sldId="843"/>
        </pc:sldMkLst>
        <pc:spChg chg="mod">
          <ac:chgData name="Melissa" userId="3b07b96a-48f7-4ef6-9e9c-c64b1383ffaa" providerId="ADAL" clId="{8C696CCA-4F91-4F79-9EE8-2A9495015FDE}" dt="2021-08-25T13:53:25.641" v="75" actId="20577"/>
          <ac:spMkLst>
            <pc:docMk/>
            <pc:sldMk cId="2549153307" sldId="843"/>
            <ac:spMk id="6" creationId="{CBD7A59E-3F3C-4E28-8E00-259FB1519555}"/>
          </ac:spMkLst>
        </pc:spChg>
        <pc:spChg chg="mod">
          <ac:chgData name="Melissa" userId="3b07b96a-48f7-4ef6-9e9c-c64b1383ffaa" providerId="ADAL" clId="{8C696CCA-4F91-4F79-9EE8-2A9495015FDE}" dt="2021-08-25T13:54:09.556" v="89" actId="20577"/>
          <ac:spMkLst>
            <pc:docMk/>
            <pc:sldMk cId="2549153307" sldId="843"/>
            <ac:spMk id="10" creationId="{D655F898-F02F-44D4-B896-412ECABAB289}"/>
          </ac:spMkLst>
        </pc:spChg>
        <pc:spChg chg="add del mod">
          <ac:chgData name="Melissa" userId="3b07b96a-48f7-4ef6-9e9c-c64b1383ffaa" providerId="ADAL" clId="{8C696CCA-4F91-4F79-9EE8-2A9495015FDE}" dt="2021-08-25T13:53:35.753" v="76" actId="478"/>
          <ac:spMkLst>
            <pc:docMk/>
            <pc:sldMk cId="2549153307" sldId="843"/>
            <ac:spMk id="16" creationId="{57E0F4C4-D729-4D10-B86A-30E017C71691}"/>
          </ac:spMkLst>
        </pc:spChg>
        <pc:spChg chg="add del mod">
          <ac:chgData name="Melissa" userId="3b07b96a-48f7-4ef6-9e9c-c64b1383ffaa" providerId="ADAL" clId="{8C696CCA-4F91-4F79-9EE8-2A9495015FDE}" dt="2021-08-25T13:54:19.045" v="90" actId="478"/>
          <ac:spMkLst>
            <pc:docMk/>
            <pc:sldMk cId="2549153307" sldId="843"/>
            <ac:spMk id="17" creationId="{B8127305-EDFE-4E9A-ACF5-812C809BB4EC}"/>
          </ac:spMkLst>
        </pc:spChg>
      </pc:sldChg>
      <pc:sldChg chg="modSp mod">
        <pc:chgData name="Melissa" userId="3b07b96a-48f7-4ef6-9e9c-c64b1383ffaa" providerId="ADAL" clId="{8C696CCA-4F91-4F79-9EE8-2A9495015FDE}" dt="2021-08-26T09:12:44.740" v="632" actId="14100"/>
        <pc:sldMkLst>
          <pc:docMk/>
          <pc:sldMk cId="125176696" sldId="851"/>
        </pc:sldMkLst>
        <pc:spChg chg="mod">
          <ac:chgData name="Melissa" userId="3b07b96a-48f7-4ef6-9e9c-c64b1383ffaa" providerId="ADAL" clId="{8C696CCA-4F91-4F79-9EE8-2A9495015FDE}" dt="2021-08-26T09:12:44.740" v="632" actId="14100"/>
          <ac:spMkLst>
            <pc:docMk/>
            <pc:sldMk cId="125176696" sldId="851"/>
            <ac:spMk id="12" creationId="{4A659450-371F-41A0-BC52-926CBF69A6EF}"/>
          </ac:spMkLst>
        </pc:spChg>
        <pc:picChg chg="mod">
          <ac:chgData name="Melissa" userId="3b07b96a-48f7-4ef6-9e9c-c64b1383ffaa" providerId="ADAL" clId="{8C696CCA-4F91-4F79-9EE8-2A9495015FDE}" dt="2021-08-26T08:51:38.592" v="421" actId="1035"/>
          <ac:picMkLst>
            <pc:docMk/>
            <pc:sldMk cId="125176696" sldId="851"/>
            <ac:picMk id="9" creationId="{FDD947BB-72BA-4D52-AE9E-5F7B0EC058A1}"/>
          </ac:picMkLst>
        </pc:picChg>
        <pc:picChg chg="mod">
          <ac:chgData name="Melissa" userId="3b07b96a-48f7-4ef6-9e9c-c64b1383ffaa" providerId="ADAL" clId="{8C696CCA-4F91-4F79-9EE8-2A9495015FDE}" dt="2021-08-26T09:12:13.186" v="629" actId="1076"/>
          <ac:picMkLst>
            <pc:docMk/>
            <pc:sldMk cId="125176696" sldId="851"/>
            <ac:picMk id="15" creationId="{23582A6C-5DFE-425D-8B17-FF5DD4B0FCA2}"/>
          </ac:picMkLst>
        </pc:picChg>
      </pc:sldChg>
      <pc:sldChg chg="modSp mod">
        <pc:chgData name="Melissa" userId="3b07b96a-48f7-4ef6-9e9c-c64b1383ffaa" providerId="ADAL" clId="{8C696CCA-4F91-4F79-9EE8-2A9495015FDE}" dt="2021-08-25T13:57:51.726" v="122" actId="20577"/>
        <pc:sldMkLst>
          <pc:docMk/>
          <pc:sldMk cId="4107879399" sldId="853"/>
        </pc:sldMkLst>
        <pc:spChg chg="mod">
          <ac:chgData name="Melissa" userId="3b07b96a-48f7-4ef6-9e9c-c64b1383ffaa" providerId="ADAL" clId="{8C696CCA-4F91-4F79-9EE8-2A9495015FDE}" dt="2021-08-25T13:57:51.726" v="122" actId="20577"/>
          <ac:spMkLst>
            <pc:docMk/>
            <pc:sldMk cId="4107879399" sldId="853"/>
            <ac:spMk id="5" creationId="{A5D6ABA7-F84B-478C-BCE6-75474DEE5837}"/>
          </ac:spMkLst>
        </pc:spChg>
      </pc:sldChg>
      <pc:sldChg chg="delSp modSp mod">
        <pc:chgData name="Melissa" userId="3b07b96a-48f7-4ef6-9e9c-c64b1383ffaa" providerId="ADAL" clId="{8C696CCA-4F91-4F79-9EE8-2A9495015FDE}" dt="2021-08-26T08:43:38.708" v="188" actId="478"/>
        <pc:sldMkLst>
          <pc:docMk/>
          <pc:sldMk cId="3899857981" sldId="856"/>
        </pc:sldMkLst>
        <pc:spChg chg="del mod">
          <ac:chgData name="Melissa" userId="3b07b96a-48f7-4ef6-9e9c-c64b1383ffaa" providerId="ADAL" clId="{8C696CCA-4F91-4F79-9EE8-2A9495015FDE}" dt="2021-08-26T08:43:38.708" v="188" actId="478"/>
          <ac:spMkLst>
            <pc:docMk/>
            <pc:sldMk cId="3899857981" sldId="856"/>
            <ac:spMk id="6" creationId="{535742F8-428B-481D-A00A-CD09189C5572}"/>
          </ac:spMkLst>
        </pc:spChg>
        <pc:spChg chg="del">
          <ac:chgData name="Melissa" userId="3b07b96a-48f7-4ef6-9e9c-c64b1383ffaa" providerId="ADAL" clId="{8C696CCA-4F91-4F79-9EE8-2A9495015FDE}" dt="2021-08-26T08:43:36.385" v="186" actId="478"/>
          <ac:spMkLst>
            <pc:docMk/>
            <pc:sldMk cId="3899857981" sldId="856"/>
            <ac:spMk id="11" creationId="{4D79850F-24C5-460F-A9E2-158D4AA3D96E}"/>
          </ac:spMkLst>
        </pc:spChg>
      </pc:sldChg>
      <pc:sldChg chg="modSp mod">
        <pc:chgData name="Melissa" userId="3b07b96a-48f7-4ef6-9e9c-c64b1383ffaa" providerId="ADAL" clId="{8C696CCA-4F91-4F79-9EE8-2A9495015FDE}" dt="2021-08-26T08:34:06.614" v="184" actId="208"/>
        <pc:sldMkLst>
          <pc:docMk/>
          <pc:sldMk cId="3237679495" sldId="857"/>
        </pc:sldMkLst>
        <pc:spChg chg="mod">
          <ac:chgData name="Melissa" userId="3b07b96a-48f7-4ef6-9e9c-c64b1383ffaa" providerId="ADAL" clId="{8C696CCA-4F91-4F79-9EE8-2A9495015FDE}" dt="2021-08-26T08:34:06.614" v="184" actId="208"/>
          <ac:spMkLst>
            <pc:docMk/>
            <pc:sldMk cId="3237679495" sldId="857"/>
            <ac:spMk id="6" creationId="{535742F8-428B-481D-A00A-CD09189C5572}"/>
          </ac:spMkLst>
        </pc:spChg>
      </pc:sldChg>
      <pc:sldChg chg="modSp mod">
        <pc:chgData name="Melissa" userId="3b07b96a-48f7-4ef6-9e9c-c64b1383ffaa" providerId="ADAL" clId="{8C696CCA-4F91-4F79-9EE8-2A9495015FDE}" dt="2021-08-26T09:10:54.585" v="626" actId="1038"/>
        <pc:sldMkLst>
          <pc:docMk/>
          <pc:sldMk cId="2054220317" sldId="863"/>
        </pc:sldMkLst>
        <pc:spChg chg="mod">
          <ac:chgData name="Melissa" userId="3b07b96a-48f7-4ef6-9e9c-c64b1383ffaa" providerId="ADAL" clId="{8C696CCA-4F91-4F79-9EE8-2A9495015FDE}" dt="2021-08-26T09:10:54.585" v="626" actId="1038"/>
          <ac:spMkLst>
            <pc:docMk/>
            <pc:sldMk cId="2054220317" sldId="863"/>
            <ac:spMk id="11" creationId="{6480B546-6647-4C00-8E2E-BDBA15A20811}"/>
          </ac:spMkLst>
        </pc:spChg>
        <pc:spChg chg="mod">
          <ac:chgData name="Melissa" userId="3b07b96a-48f7-4ef6-9e9c-c64b1383ffaa" providerId="ADAL" clId="{8C696CCA-4F91-4F79-9EE8-2A9495015FDE}" dt="2021-08-26T09:10:50.916" v="612" actId="1038"/>
          <ac:spMkLst>
            <pc:docMk/>
            <pc:sldMk cId="2054220317" sldId="863"/>
            <ac:spMk id="14" creationId="{E2FF9B52-C74F-49A7-B730-3ADA74ABBBB8}"/>
          </ac:spMkLst>
        </pc:spChg>
      </pc:sldChg>
      <pc:sldChg chg="modSp mod">
        <pc:chgData name="Melissa" userId="3b07b96a-48f7-4ef6-9e9c-c64b1383ffaa" providerId="ADAL" clId="{8C696CCA-4F91-4F79-9EE8-2A9495015FDE}" dt="2021-08-26T09:01:21.544" v="599" actId="208"/>
        <pc:sldMkLst>
          <pc:docMk/>
          <pc:sldMk cId="2397745467" sldId="869"/>
        </pc:sldMkLst>
        <pc:spChg chg="mod">
          <ac:chgData name="Melissa" userId="3b07b96a-48f7-4ef6-9e9c-c64b1383ffaa" providerId="ADAL" clId="{8C696CCA-4F91-4F79-9EE8-2A9495015FDE}" dt="2021-08-26T09:01:21.544" v="599" actId="208"/>
          <ac:spMkLst>
            <pc:docMk/>
            <pc:sldMk cId="2397745467" sldId="869"/>
            <ac:spMk id="6" creationId="{535742F8-428B-481D-A00A-CD09189C5572}"/>
          </ac:spMkLst>
        </pc:spChg>
        <pc:picChg chg="mod">
          <ac:chgData name="Melissa" userId="3b07b96a-48f7-4ef6-9e9c-c64b1383ffaa" providerId="ADAL" clId="{8C696CCA-4F91-4F79-9EE8-2A9495015FDE}" dt="2021-08-26T09:01:18.986" v="598" actId="208"/>
          <ac:picMkLst>
            <pc:docMk/>
            <pc:sldMk cId="2397745467" sldId="869"/>
            <ac:picMk id="11" creationId="{CBF4DD91-7954-4972-A060-721375E4508E}"/>
          </ac:picMkLst>
        </pc:picChg>
      </pc:sldChg>
      <pc:sldChg chg="delSp modSp mod">
        <pc:chgData name="Melissa" userId="3b07b96a-48f7-4ef6-9e9c-c64b1383ffaa" providerId="ADAL" clId="{8C696CCA-4F91-4F79-9EE8-2A9495015FDE}" dt="2021-08-26T08:58:30.466" v="577" actId="478"/>
        <pc:sldMkLst>
          <pc:docMk/>
          <pc:sldMk cId="1266427842" sldId="872"/>
        </pc:sldMkLst>
        <pc:spChg chg="mod">
          <ac:chgData name="Melissa" userId="3b07b96a-48f7-4ef6-9e9c-c64b1383ffaa" providerId="ADAL" clId="{8C696CCA-4F91-4F79-9EE8-2A9495015FDE}" dt="2021-08-26T08:58:24.490" v="576" actId="113"/>
          <ac:spMkLst>
            <pc:docMk/>
            <pc:sldMk cId="1266427842" sldId="872"/>
            <ac:spMk id="4" creationId="{2F300ED9-B865-4981-BEBE-5529D182464A}"/>
          </ac:spMkLst>
        </pc:spChg>
        <pc:spChg chg="del">
          <ac:chgData name="Melissa" userId="3b07b96a-48f7-4ef6-9e9c-c64b1383ffaa" providerId="ADAL" clId="{8C696CCA-4F91-4F79-9EE8-2A9495015FDE}" dt="2021-08-26T08:58:30.466" v="577" actId="478"/>
          <ac:spMkLst>
            <pc:docMk/>
            <pc:sldMk cId="1266427842" sldId="872"/>
            <ac:spMk id="6" creationId="{535742F8-428B-481D-A00A-CD09189C5572}"/>
          </ac:spMkLst>
        </pc:spChg>
      </pc:sldChg>
      <pc:sldChg chg="modSp mod">
        <pc:chgData name="Melissa" userId="3b07b96a-48f7-4ef6-9e9c-c64b1383ffaa" providerId="ADAL" clId="{8C696CCA-4F91-4F79-9EE8-2A9495015FDE}" dt="2021-08-26T08:53:59.464" v="458" actId="1038"/>
        <pc:sldMkLst>
          <pc:docMk/>
          <pc:sldMk cId="1732225702" sldId="881"/>
        </pc:sldMkLst>
        <pc:spChg chg="mod">
          <ac:chgData name="Melissa" userId="3b07b96a-48f7-4ef6-9e9c-c64b1383ffaa" providerId="ADAL" clId="{8C696CCA-4F91-4F79-9EE8-2A9495015FDE}" dt="2021-08-26T08:53:59.464" v="458" actId="1038"/>
          <ac:spMkLst>
            <pc:docMk/>
            <pc:sldMk cId="1732225702" sldId="881"/>
            <ac:spMk id="3" creationId="{575C392E-C3B0-43DB-A7E5-D3A9F148C669}"/>
          </ac:spMkLst>
        </pc:spChg>
        <pc:spChg chg="mod">
          <ac:chgData name="Melissa" userId="3b07b96a-48f7-4ef6-9e9c-c64b1383ffaa" providerId="ADAL" clId="{8C696CCA-4F91-4F79-9EE8-2A9495015FDE}" dt="2021-08-26T08:53:56.451" v="454" actId="1038"/>
          <ac:spMkLst>
            <pc:docMk/>
            <pc:sldMk cId="1732225702" sldId="881"/>
            <ac:spMk id="4" creationId="{2F300ED9-B865-4981-BEBE-5529D182464A}"/>
          </ac:spMkLst>
        </pc:spChg>
        <pc:spChg chg="mod">
          <ac:chgData name="Melissa" userId="3b07b96a-48f7-4ef6-9e9c-c64b1383ffaa" providerId="ADAL" clId="{8C696CCA-4F91-4F79-9EE8-2A9495015FDE}" dt="2021-08-26T08:51:54.397" v="431" actId="20577"/>
          <ac:spMkLst>
            <pc:docMk/>
            <pc:sldMk cId="1732225702" sldId="881"/>
            <ac:spMk id="5" creationId="{7F9B8233-53B1-4B49-96FC-A42012D98697}"/>
          </ac:spMkLst>
        </pc:spChg>
        <pc:picChg chg="mod">
          <ac:chgData name="Melissa" userId="3b07b96a-48f7-4ef6-9e9c-c64b1383ffaa" providerId="ADAL" clId="{8C696CCA-4F91-4F79-9EE8-2A9495015FDE}" dt="2021-08-26T08:53:53.610" v="451" actId="1038"/>
          <ac:picMkLst>
            <pc:docMk/>
            <pc:sldMk cId="1732225702" sldId="881"/>
            <ac:picMk id="7" creationId="{B5B5ADEB-F3B7-40B4-A485-0C0EF4AFF5C9}"/>
          </ac:picMkLst>
        </pc:picChg>
      </pc:sldChg>
      <pc:sldChg chg="modSp mod">
        <pc:chgData name="Melissa" userId="3b07b96a-48f7-4ef6-9e9c-c64b1383ffaa" providerId="ADAL" clId="{8C696CCA-4F91-4F79-9EE8-2A9495015FDE}" dt="2021-08-26T08:33:29.003" v="180" actId="208"/>
        <pc:sldMkLst>
          <pc:docMk/>
          <pc:sldMk cId="170259389" sldId="883"/>
        </pc:sldMkLst>
        <pc:spChg chg="mod">
          <ac:chgData name="Melissa" userId="3b07b96a-48f7-4ef6-9e9c-c64b1383ffaa" providerId="ADAL" clId="{8C696CCA-4F91-4F79-9EE8-2A9495015FDE}" dt="2021-08-26T08:33:29.003" v="180" actId="208"/>
          <ac:spMkLst>
            <pc:docMk/>
            <pc:sldMk cId="170259389" sldId="883"/>
            <ac:spMk id="2" creationId="{7557A9FA-800E-4F6F-8723-D8EC0FEBE3A5}"/>
          </ac:spMkLst>
        </pc:spChg>
      </pc:sldChg>
      <pc:sldChg chg="modSp mod">
        <pc:chgData name="Melissa" userId="3b07b96a-48f7-4ef6-9e9c-c64b1383ffaa" providerId="ADAL" clId="{8C696CCA-4F91-4F79-9EE8-2A9495015FDE}" dt="2021-08-26T08:33:22.818" v="179" actId="208"/>
        <pc:sldMkLst>
          <pc:docMk/>
          <pc:sldMk cId="3268630765" sldId="884"/>
        </pc:sldMkLst>
        <pc:spChg chg="mod">
          <ac:chgData name="Melissa" userId="3b07b96a-48f7-4ef6-9e9c-c64b1383ffaa" providerId="ADAL" clId="{8C696CCA-4F91-4F79-9EE8-2A9495015FDE}" dt="2021-08-26T08:33:22.818" v="179" actId="208"/>
          <ac:spMkLst>
            <pc:docMk/>
            <pc:sldMk cId="3268630765" sldId="884"/>
            <ac:spMk id="16" creationId="{DB789645-459E-4F3B-9294-1FA5998BBAFD}"/>
          </ac:spMkLst>
        </pc:spChg>
      </pc:sldChg>
      <pc:sldChg chg="addSp delSp modSp mod">
        <pc:chgData name="Melissa" userId="3b07b96a-48f7-4ef6-9e9c-c64b1383ffaa" providerId="ADAL" clId="{8C696CCA-4F91-4F79-9EE8-2A9495015FDE}" dt="2021-08-26T08:45:15.633" v="196"/>
        <pc:sldMkLst>
          <pc:docMk/>
          <pc:sldMk cId="2980206168" sldId="889"/>
        </pc:sldMkLst>
        <pc:picChg chg="add del mod">
          <ac:chgData name="Melissa" userId="3b07b96a-48f7-4ef6-9e9c-c64b1383ffaa" providerId="ADAL" clId="{8C696CCA-4F91-4F79-9EE8-2A9495015FDE}" dt="2021-08-26T08:45:15.202" v="195" actId="478"/>
          <ac:picMkLst>
            <pc:docMk/>
            <pc:sldMk cId="2980206168" sldId="889"/>
            <ac:picMk id="15" creationId="{5844C7F3-AB7E-4E08-B83D-DB503DE5E6CD}"/>
          </ac:picMkLst>
        </pc:picChg>
        <pc:picChg chg="add mod">
          <ac:chgData name="Melissa" userId="3b07b96a-48f7-4ef6-9e9c-c64b1383ffaa" providerId="ADAL" clId="{8C696CCA-4F91-4F79-9EE8-2A9495015FDE}" dt="2021-08-26T08:45:15.633" v="196"/>
          <ac:picMkLst>
            <pc:docMk/>
            <pc:sldMk cId="2980206168" sldId="889"/>
            <ac:picMk id="16" creationId="{E7644426-B003-45B3-A292-378C5EBC23C2}"/>
          </ac:picMkLst>
        </pc:picChg>
      </pc:sldChg>
      <pc:sldChg chg="modSp mod">
        <pc:chgData name="Melissa" userId="3b07b96a-48f7-4ef6-9e9c-c64b1383ffaa" providerId="ADAL" clId="{8C696CCA-4F91-4F79-9EE8-2A9495015FDE}" dt="2021-08-26T08:57:27.020" v="574" actId="1035"/>
        <pc:sldMkLst>
          <pc:docMk/>
          <pc:sldMk cId="3246020400" sldId="892"/>
        </pc:sldMkLst>
        <pc:picChg chg="mod">
          <ac:chgData name="Melissa" userId="3b07b96a-48f7-4ef6-9e9c-c64b1383ffaa" providerId="ADAL" clId="{8C696CCA-4F91-4F79-9EE8-2A9495015FDE}" dt="2021-08-26T08:57:27.020" v="574" actId="1035"/>
          <ac:picMkLst>
            <pc:docMk/>
            <pc:sldMk cId="3246020400" sldId="892"/>
            <ac:picMk id="14" creationId="{DBA1F9B8-BCF9-4513-BBDE-C83229FFBBDC}"/>
          </ac:picMkLst>
        </pc:picChg>
      </pc:sldChg>
      <pc:sldChg chg="modSp mod">
        <pc:chgData name="Melissa" userId="3b07b96a-48f7-4ef6-9e9c-c64b1383ffaa" providerId="ADAL" clId="{8C696CCA-4F91-4F79-9EE8-2A9495015FDE}" dt="2021-08-26T08:58:37.433" v="578" actId="208"/>
        <pc:sldMkLst>
          <pc:docMk/>
          <pc:sldMk cId="2242851100" sldId="893"/>
        </pc:sldMkLst>
        <pc:spChg chg="mod">
          <ac:chgData name="Melissa" userId="3b07b96a-48f7-4ef6-9e9c-c64b1383ffaa" providerId="ADAL" clId="{8C696CCA-4F91-4F79-9EE8-2A9495015FDE}" dt="2021-08-26T08:58:37.433" v="578" actId="208"/>
          <ac:spMkLst>
            <pc:docMk/>
            <pc:sldMk cId="2242851100" sldId="893"/>
            <ac:spMk id="13" creationId="{0357A185-535C-4983-A986-A9A4E62F0B51}"/>
          </ac:spMkLst>
        </pc:spChg>
      </pc:sldChg>
      <pc:sldChg chg="modSp mod">
        <pc:chgData name="Melissa" userId="3b07b96a-48f7-4ef6-9e9c-c64b1383ffaa" providerId="ADAL" clId="{8C696CCA-4F91-4F79-9EE8-2A9495015FDE}" dt="2021-08-26T08:59:48.553" v="592" actId="208"/>
        <pc:sldMkLst>
          <pc:docMk/>
          <pc:sldMk cId="192647465" sldId="894"/>
        </pc:sldMkLst>
        <pc:spChg chg="mod">
          <ac:chgData name="Melissa" userId="3b07b96a-48f7-4ef6-9e9c-c64b1383ffaa" providerId="ADAL" clId="{8C696CCA-4F91-4F79-9EE8-2A9495015FDE}" dt="2021-08-26T08:59:48.553" v="592" actId="208"/>
          <ac:spMkLst>
            <pc:docMk/>
            <pc:sldMk cId="192647465" sldId="894"/>
            <ac:spMk id="6" creationId="{535742F8-428B-481D-A00A-CD09189C5572}"/>
          </ac:spMkLst>
        </pc:spChg>
        <pc:spChg chg="mod">
          <ac:chgData name="Melissa" userId="3b07b96a-48f7-4ef6-9e9c-c64b1383ffaa" providerId="ADAL" clId="{8C696CCA-4F91-4F79-9EE8-2A9495015FDE}" dt="2021-08-26T08:59:42.079" v="590" actId="113"/>
          <ac:spMkLst>
            <pc:docMk/>
            <pc:sldMk cId="192647465" sldId="894"/>
            <ac:spMk id="10" creationId="{DB772250-94CA-4F2B-8599-6C81A5375701}"/>
          </ac:spMkLst>
        </pc:spChg>
      </pc:sldChg>
      <pc:sldChg chg="modSp mod">
        <pc:chgData name="Melissa" userId="3b07b96a-48f7-4ef6-9e9c-c64b1383ffaa" providerId="ADAL" clId="{8C696CCA-4F91-4F79-9EE8-2A9495015FDE}" dt="2021-08-26T08:59:42.613" v="591" actId="113"/>
        <pc:sldMkLst>
          <pc:docMk/>
          <pc:sldMk cId="91903209" sldId="895"/>
        </pc:sldMkLst>
        <pc:spChg chg="mod">
          <ac:chgData name="Melissa" userId="3b07b96a-48f7-4ef6-9e9c-c64b1383ffaa" providerId="ADAL" clId="{8C696CCA-4F91-4F79-9EE8-2A9495015FDE}" dt="2021-08-26T08:59:42.613" v="591" actId="113"/>
          <ac:spMkLst>
            <pc:docMk/>
            <pc:sldMk cId="91903209" sldId="895"/>
            <ac:spMk id="8" creationId="{2E5E7B10-BDFC-4741-9C76-39A5F9CDD768}"/>
          </ac:spMkLst>
        </pc:spChg>
      </pc:sldChg>
      <pc:sldChg chg="modSp mod">
        <pc:chgData name="Melissa" userId="3b07b96a-48f7-4ef6-9e9c-c64b1383ffaa" providerId="ADAL" clId="{8C696CCA-4F91-4F79-9EE8-2A9495015FDE}" dt="2021-08-26T08:59:39.285" v="588" actId="113"/>
        <pc:sldMkLst>
          <pc:docMk/>
          <pc:sldMk cId="497097279" sldId="897"/>
        </pc:sldMkLst>
        <pc:spChg chg="mod">
          <ac:chgData name="Melissa" userId="3b07b96a-48f7-4ef6-9e9c-c64b1383ffaa" providerId="ADAL" clId="{8C696CCA-4F91-4F79-9EE8-2A9495015FDE}" dt="2021-08-26T08:59:39.285" v="588" actId="113"/>
          <ac:spMkLst>
            <pc:docMk/>
            <pc:sldMk cId="497097279" sldId="897"/>
            <ac:spMk id="10" creationId="{D0C5DDFE-D773-43D3-8684-5F239B3B82A7}"/>
          </ac:spMkLst>
        </pc:spChg>
      </pc:sldChg>
      <pc:sldChg chg="delSp modSp mod">
        <pc:chgData name="Melissa" userId="3b07b96a-48f7-4ef6-9e9c-c64b1383ffaa" providerId="ADAL" clId="{8C696CCA-4F91-4F79-9EE8-2A9495015FDE}" dt="2021-08-26T09:20:35.222" v="634" actId="478"/>
        <pc:sldMkLst>
          <pc:docMk/>
          <pc:sldMk cId="1978037294" sldId="899"/>
        </pc:sldMkLst>
        <pc:spChg chg="del mod">
          <ac:chgData name="Melissa" userId="3b07b96a-48f7-4ef6-9e9c-c64b1383ffaa" providerId="ADAL" clId="{8C696CCA-4F91-4F79-9EE8-2A9495015FDE}" dt="2021-08-26T09:20:34.255" v="633" actId="478"/>
          <ac:spMkLst>
            <pc:docMk/>
            <pc:sldMk cId="1978037294" sldId="899"/>
            <ac:spMk id="6" creationId="{535742F8-428B-481D-A00A-CD09189C5572}"/>
          </ac:spMkLst>
        </pc:spChg>
        <pc:spChg chg="del">
          <ac:chgData name="Melissa" userId="3b07b96a-48f7-4ef6-9e9c-c64b1383ffaa" providerId="ADAL" clId="{8C696CCA-4F91-4F79-9EE8-2A9495015FDE}" dt="2021-08-26T09:20:35.222" v="634" actId="478"/>
          <ac:spMkLst>
            <pc:docMk/>
            <pc:sldMk cId="1978037294" sldId="899"/>
            <ac:spMk id="11" creationId="{4D79850F-24C5-460F-A9E2-158D4AA3D96E}"/>
          </ac:spMkLst>
        </pc:spChg>
      </pc:sldChg>
      <pc:sldChg chg="modSp mod">
        <pc:chgData name="Melissa" userId="3b07b96a-48f7-4ef6-9e9c-c64b1383ffaa" providerId="ADAL" clId="{8C696CCA-4F91-4F79-9EE8-2A9495015FDE}" dt="2021-08-26T08:32:41.157" v="178" actId="208"/>
        <pc:sldMkLst>
          <pc:docMk/>
          <pc:sldMk cId="411418569" sldId="900"/>
        </pc:sldMkLst>
        <pc:spChg chg="mod">
          <ac:chgData name="Melissa" userId="3b07b96a-48f7-4ef6-9e9c-c64b1383ffaa" providerId="ADAL" clId="{8C696CCA-4F91-4F79-9EE8-2A9495015FDE}" dt="2021-08-26T08:32:41.157" v="178" actId="208"/>
          <ac:spMkLst>
            <pc:docMk/>
            <pc:sldMk cId="411418569" sldId="900"/>
            <ac:spMk id="6" creationId="{535742F8-428B-481D-A00A-CD09189C5572}"/>
          </ac:spMkLst>
        </pc:spChg>
      </pc:sldChg>
      <pc:sldChg chg="modSp mod">
        <pc:chgData name="Melissa" userId="3b07b96a-48f7-4ef6-9e9c-c64b1383ffaa" providerId="ADAL" clId="{8C696CCA-4F91-4F79-9EE8-2A9495015FDE}" dt="2021-08-26T08:54:21.434" v="459" actId="113"/>
        <pc:sldMkLst>
          <pc:docMk/>
          <pc:sldMk cId="431081424" sldId="902"/>
        </pc:sldMkLst>
        <pc:spChg chg="mod">
          <ac:chgData name="Melissa" userId="3b07b96a-48f7-4ef6-9e9c-c64b1383ffaa" providerId="ADAL" clId="{8C696CCA-4F91-4F79-9EE8-2A9495015FDE}" dt="2021-08-26T08:45:58.674" v="198" actId="121"/>
          <ac:spMkLst>
            <pc:docMk/>
            <pc:sldMk cId="431081424" sldId="902"/>
            <ac:spMk id="11" creationId="{C974C577-D642-40AE-95FB-528D79474341}"/>
          </ac:spMkLst>
        </pc:spChg>
        <pc:spChg chg="mod">
          <ac:chgData name="Melissa" userId="3b07b96a-48f7-4ef6-9e9c-c64b1383ffaa" providerId="ADAL" clId="{8C696CCA-4F91-4F79-9EE8-2A9495015FDE}" dt="2021-08-26T08:54:21.434" v="459" actId="113"/>
          <ac:spMkLst>
            <pc:docMk/>
            <pc:sldMk cId="431081424" sldId="902"/>
            <ac:spMk id="13" creationId="{1C7BD39E-D5A7-4C54-A327-31FBA778EF7B}"/>
          </ac:spMkLst>
        </pc:spChg>
      </pc:sldChg>
      <pc:sldChg chg="addSp delSp modSp mod">
        <pc:chgData name="Melissa" userId="3b07b96a-48f7-4ef6-9e9c-c64b1383ffaa" providerId="ADAL" clId="{8C696CCA-4F91-4F79-9EE8-2A9495015FDE}" dt="2021-08-26T09:00:03.538" v="595" actId="113"/>
        <pc:sldMkLst>
          <pc:docMk/>
          <pc:sldMk cId="3807702043" sldId="907"/>
        </pc:sldMkLst>
        <pc:spChg chg="mod">
          <ac:chgData name="Melissa" userId="3b07b96a-48f7-4ef6-9e9c-c64b1383ffaa" providerId="ADAL" clId="{8C696CCA-4F91-4F79-9EE8-2A9495015FDE}" dt="2021-08-26T09:00:03.538" v="595" actId="113"/>
          <ac:spMkLst>
            <pc:docMk/>
            <pc:sldMk cId="3807702043" sldId="907"/>
            <ac:spMk id="10" creationId="{6B3E6902-5D72-44F9-8461-E8F33FD78974}"/>
          </ac:spMkLst>
        </pc:spChg>
        <pc:spChg chg="add del mod">
          <ac:chgData name="Melissa" userId="3b07b96a-48f7-4ef6-9e9c-c64b1383ffaa" providerId="ADAL" clId="{8C696CCA-4F91-4F79-9EE8-2A9495015FDE}" dt="2021-08-26T09:00:01.720" v="594" actId="478"/>
          <ac:spMkLst>
            <pc:docMk/>
            <pc:sldMk cId="3807702043" sldId="907"/>
            <ac:spMk id="11" creationId="{0A7AAE18-E27E-47BE-B85F-2FE6B57865C8}"/>
          </ac:spMkLst>
        </pc:spChg>
      </pc:sldChg>
      <pc:sldChg chg="delSp mod">
        <pc:chgData name="Melissa" userId="3b07b96a-48f7-4ef6-9e9c-c64b1383ffaa" providerId="ADAL" clId="{8C696CCA-4F91-4F79-9EE8-2A9495015FDE}" dt="2021-08-26T09:00:58.293" v="596" actId="478"/>
        <pc:sldMkLst>
          <pc:docMk/>
          <pc:sldMk cId="195391540" sldId="908"/>
        </pc:sldMkLst>
        <pc:spChg chg="del">
          <ac:chgData name="Melissa" userId="3b07b96a-48f7-4ef6-9e9c-c64b1383ffaa" providerId="ADAL" clId="{8C696CCA-4F91-4F79-9EE8-2A9495015FDE}" dt="2021-08-26T09:00:58.293" v="596" actId="478"/>
          <ac:spMkLst>
            <pc:docMk/>
            <pc:sldMk cId="195391540" sldId="908"/>
            <ac:spMk id="6" creationId="{535742F8-428B-481D-A00A-CD09189C5572}"/>
          </ac:spMkLst>
        </pc:spChg>
      </pc:sldChg>
      <pc:sldChg chg="ord">
        <pc:chgData name="Melissa" userId="3b07b96a-48f7-4ef6-9e9c-c64b1383ffaa" providerId="ADAL" clId="{8C696CCA-4F91-4F79-9EE8-2A9495015FDE}" dt="2021-08-26T08:29:56.790" v="174" actId="20578"/>
        <pc:sldMkLst>
          <pc:docMk/>
          <pc:sldMk cId="363394738" sldId="909"/>
        </pc:sldMkLst>
      </pc:sldChg>
      <pc:sldChg chg="modSp mod">
        <pc:chgData name="Melissa" userId="3b07b96a-48f7-4ef6-9e9c-c64b1383ffaa" providerId="ADAL" clId="{8C696CCA-4F91-4F79-9EE8-2A9495015FDE}" dt="2021-08-26T08:55:47.792" v="522" actId="1035"/>
        <pc:sldMkLst>
          <pc:docMk/>
          <pc:sldMk cId="219812511" sldId="911"/>
        </pc:sldMkLst>
        <pc:spChg chg="mod">
          <ac:chgData name="Melissa" userId="3b07b96a-48f7-4ef6-9e9c-c64b1383ffaa" providerId="ADAL" clId="{8C696CCA-4F91-4F79-9EE8-2A9495015FDE}" dt="2021-08-26T08:50:05.851" v="342" actId="1038"/>
          <ac:spMkLst>
            <pc:docMk/>
            <pc:sldMk cId="219812511" sldId="911"/>
            <ac:spMk id="5" creationId="{783E3191-85F4-4A4B-B459-D04F0069DCAB}"/>
          </ac:spMkLst>
        </pc:spChg>
        <pc:spChg chg="mod">
          <ac:chgData name="Melissa" userId="3b07b96a-48f7-4ef6-9e9c-c64b1383ffaa" providerId="ADAL" clId="{8C696CCA-4F91-4F79-9EE8-2A9495015FDE}" dt="2021-08-26T08:49:54.572" v="339" actId="1038"/>
          <ac:spMkLst>
            <pc:docMk/>
            <pc:sldMk cId="219812511" sldId="911"/>
            <ac:spMk id="6" creationId="{C69EA931-A924-4F0E-9ED9-6F7A124146DC}"/>
          </ac:spMkLst>
        </pc:spChg>
        <pc:spChg chg="mod">
          <ac:chgData name="Melissa" userId="3b07b96a-48f7-4ef6-9e9c-c64b1383ffaa" providerId="ADAL" clId="{8C696CCA-4F91-4F79-9EE8-2A9495015FDE}" dt="2021-08-26T08:55:47.792" v="522" actId="1035"/>
          <ac:spMkLst>
            <pc:docMk/>
            <pc:sldMk cId="219812511" sldId="911"/>
            <ac:spMk id="7" creationId="{A795C5D9-4E77-4BB5-A52E-0F3E282F7FCC}"/>
          </ac:spMkLst>
        </pc:spChg>
        <pc:spChg chg="mod">
          <ac:chgData name="Melissa" userId="3b07b96a-48f7-4ef6-9e9c-c64b1383ffaa" providerId="ADAL" clId="{8C696CCA-4F91-4F79-9EE8-2A9495015FDE}" dt="2021-08-26T08:55:41.705" v="517" actId="1037"/>
          <ac:spMkLst>
            <pc:docMk/>
            <pc:sldMk cId="219812511" sldId="911"/>
            <ac:spMk id="8" creationId="{7A24F098-74E2-45E5-A90E-A5CBDBF4BEAF}"/>
          </ac:spMkLst>
        </pc:spChg>
      </pc:sldChg>
      <pc:sldChg chg="addSp delSp modSp add mod">
        <pc:chgData name="Melissa" userId="3b07b96a-48f7-4ef6-9e9c-c64b1383ffaa" providerId="ADAL" clId="{8C696CCA-4F91-4F79-9EE8-2A9495015FDE}" dt="2021-08-26T08:57:06.186" v="569" actId="1038"/>
        <pc:sldMkLst>
          <pc:docMk/>
          <pc:sldMk cId="1980832230" sldId="912"/>
        </pc:sldMkLst>
        <pc:spChg chg="del">
          <ac:chgData name="Melissa" userId="3b07b96a-48f7-4ef6-9e9c-c64b1383ffaa" providerId="ADAL" clId="{8C696CCA-4F91-4F79-9EE8-2A9495015FDE}" dt="2021-08-26T08:56:39.266" v="547" actId="478"/>
          <ac:spMkLst>
            <pc:docMk/>
            <pc:sldMk cId="1980832230" sldId="912"/>
            <ac:spMk id="5" creationId="{783E3191-85F4-4A4B-B459-D04F0069DCAB}"/>
          </ac:spMkLst>
        </pc:spChg>
        <pc:spChg chg="del mod">
          <ac:chgData name="Melissa" userId="3b07b96a-48f7-4ef6-9e9c-c64b1383ffaa" providerId="ADAL" clId="{8C696CCA-4F91-4F79-9EE8-2A9495015FDE}" dt="2021-08-26T08:56:38.302" v="546" actId="478"/>
          <ac:spMkLst>
            <pc:docMk/>
            <pc:sldMk cId="1980832230" sldId="912"/>
            <ac:spMk id="6" creationId="{C69EA931-A924-4F0E-9ED9-6F7A124146DC}"/>
          </ac:spMkLst>
        </pc:spChg>
        <pc:spChg chg="mod">
          <ac:chgData name="Melissa" userId="3b07b96a-48f7-4ef6-9e9c-c64b1383ffaa" providerId="ADAL" clId="{8C696CCA-4F91-4F79-9EE8-2A9495015FDE}" dt="2021-08-26T08:57:06.186" v="569" actId="1038"/>
          <ac:spMkLst>
            <pc:docMk/>
            <pc:sldMk cId="1980832230" sldId="912"/>
            <ac:spMk id="7" creationId="{A795C5D9-4E77-4BB5-A52E-0F3E282F7FCC}"/>
          </ac:spMkLst>
        </pc:spChg>
        <pc:spChg chg="del">
          <ac:chgData name="Melissa" userId="3b07b96a-48f7-4ef6-9e9c-c64b1383ffaa" providerId="ADAL" clId="{8C696CCA-4F91-4F79-9EE8-2A9495015FDE}" dt="2021-08-26T08:56:49.744" v="549" actId="478"/>
          <ac:spMkLst>
            <pc:docMk/>
            <pc:sldMk cId="1980832230" sldId="912"/>
            <ac:spMk id="8" creationId="{7A24F098-74E2-45E5-A90E-A5CBDBF4BEAF}"/>
          </ac:spMkLst>
        </pc:spChg>
        <pc:spChg chg="add mod">
          <ac:chgData name="Melissa" userId="3b07b96a-48f7-4ef6-9e9c-c64b1383ffaa" providerId="ADAL" clId="{8C696CCA-4F91-4F79-9EE8-2A9495015FDE}" dt="2021-08-26T08:56:01.400" v="524"/>
          <ac:spMkLst>
            <pc:docMk/>
            <pc:sldMk cId="1980832230" sldId="912"/>
            <ac:spMk id="9" creationId="{1246A3E8-DE80-4B09-83D0-B0B559E5C7DB}"/>
          </ac:spMkLst>
        </pc:spChg>
        <pc:spChg chg="add mod">
          <ac:chgData name="Melissa" userId="3b07b96a-48f7-4ef6-9e9c-c64b1383ffaa" providerId="ADAL" clId="{8C696CCA-4F91-4F79-9EE8-2A9495015FDE}" dt="2021-08-26T08:56:39.696" v="548"/>
          <ac:spMkLst>
            <pc:docMk/>
            <pc:sldMk cId="1980832230" sldId="912"/>
            <ac:spMk id="10" creationId="{A751D854-5F93-42C7-8F80-8297DB12867B}"/>
          </ac:spMkLst>
        </pc:spChg>
        <pc:spChg chg="add mod">
          <ac:chgData name="Melissa" userId="3b07b96a-48f7-4ef6-9e9c-c64b1383ffaa" providerId="ADAL" clId="{8C696CCA-4F91-4F79-9EE8-2A9495015FDE}" dt="2021-08-26T08:56:39.696" v="548"/>
          <ac:spMkLst>
            <pc:docMk/>
            <pc:sldMk cId="1980832230" sldId="912"/>
            <ac:spMk id="11" creationId="{DF09A697-469B-4CE0-8589-4A70510D422B}"/>
          </ac:spMkLst>
        </pc:spChg>
        <pc:spChg chg="add mod">
          <ac:chgData name="Melissa" userId="3b07b96a-48f7-4ef6-9e9c-c64b1383ffaa" providerId="ADAL" clId="{8C696CCA-4F91-4F79-9EE8-2A9495015FDE}" dt="2021-08-26T08:56:50.262" v="550"/>
          <ac:spMkLst>
            <pc:docMk/>
            <pc:sldMk cId="1980832230" sldId="912"/>
            <ac:spMk id="12" creationId="{25C08189-885C-49F9-B65F-A41C8DEF2C0D}"/>
          </ac:spMkLst>
        </pc:spChg>
        <pc:spChg chg="del">
          <ac:chgData name="Melissa" userId="3b07b96a-48f7-4ef6-9e9c-c64b1383ffaa" providerId="ADAL" clId="{8C696CCA-4F91-4F79-9EE8-2A9495015FDE}" dt="2021-08-26T08:56:00.903" v="523" actId="478"/>
          <ac:spMkLst>
            <pc:docMk/>
            <pc:sldMk cId="1980832230" sldId="912"/>
            <ac:spMk id="16" creationId="{DF6EAFEE-B9B9-4529-999D-D55D75CE6942}"/>
          </ac:spMkLst>
        </pc:spChg>
      </pc:sldChg>
    </pc:docChg>
  </pc:docChgLst>
  <pc:docChgLst>
    <pc:chgData name="Melissa Quentin" userId="3b07b96a-48f7-4ef6-9e9c-c64b1383ffaa" providerId="ADAL" clId="{8C696CCA-4F91-4F79-9EE8-2A9495015FDE}"/>
    <pc:docChg chg="undo custSel addSld delSld modSld sldOrd modSection">
      <pc:chgData name="Melissa Quentin" userId="3b07b96a-48f7-4ef6-9e9c-c64b1383ffaa" providerId="ADAL" clId="{8C696CCA-4F91-4F79-9EE8-2A9495015FDE}" dt="2021-08-17T13:39:52.290" v="377" actId="1076"/>
      <pc:docMkLst>
        <pc:docMk/>
      </pc:docMkLst>
      <pc:sldChg chg="addSp delSp modSp mod ord">
        <pc:chgData name="Melissa Quentin" userId="3b07b96a-48f7-4ef6-9e9c-c64b1383ffaa" providerId="ADAL" clId="{8C696CCA-4F91-4F79-9EE8-2A9495015FDE}" dt="2021-08-17T10:28:51.860" v="149" actId="167"/>
        <pc:sldMkLst>
          <pc:docMk/>
          <pc:sldMk cId="3087778402" sldId="811"/>
        </pc:sldMkLst>
        <pc:spChg chg="add mod ord">
          <ac:chgData name="Melissa Quentin" userId="3b07b96a-48f7-4ef6-9e9c-c64b1383ffaa" providerId="ADAL" clId="{8C696CCA-4F91-4F79-9EE8-2A9495015FDE}" dt="2021-08-17T10:28:51.860" v="149" actId="167"/>
          <ac:spMkLst>
            <pc:docMk/>
            <pc:sldMk cId="3087778402" sldId="811"/>
            <ac:spMk id="9" creationId="{704A1C54-E2F0-4903-833E-98CABADEFD68}"/>
          </ac:spMkLst>
        </pc:spChg>
        <pc:spChg chg="del">
          <ac:chgData name="Melissa Quentin" userId="3b07b96a-48f7-4ef6-9e9c-c64b1383ffaa" providerId="ADAL" clId="{8C696CCA-4F91-4F79-9EE8-2A9495015FDE}" dt="2021-08-17T10:28:48.871" v="147" actId="478"/>
          <ac:spMkLst>
            <pc:docMk/>
            <pc:sldMk cId="3087778402" sldId="811"/>
            <ac:spMk id="13" creationId="{8733E85E-6B05-4F1C-AD21-5A7EE4FF6FA8}"/>
          </ac:spMkLst>
        </pc:spChg>
      </pc:sldChg>
      <pc:sldChg chg="modSp mod">
        <pc:chgData name="Melissa Quentin" userId="3b07b96a-48f7-4ef6-9e9c-c64b1383ffaa" providerId="ADAL" clId="{8C696CCA-4F91-4F79-9EE8-2A9495015FDE}" dt="2021-08-17T12:29:07.181" v="310" actId="1036"/>
        <pc:sldMkLst>
          <pc:docMk/>
          <pc:sldMk cId="3351277190" sldId="862"/>
        </pc:sldMkLst>
        <pc:spChg chg="mod">
          <ac:chgData name="Melissa Quentin" userId="3b07b96a-48f7-4ef6-9e9c-c64b1383ffaa" providerId="ADAL" clId="{8C696CCA-4F91-4F79-9EE8-2A9495015FDE}" dt="2021-08-17T12:29:07.181" v="310" actId="1036"/>
          <ac:spMkLst>
            <pc:docMk/>
            <pc:sldMk cId="3351277190" sldId="862"/>
            <ac:spMk id="8" creationId="{04B8E89A-1437-46CB-B1EA-3E3C67C0EBF7}"/>
          </ac:spMkLst>
        </pc:spChg>
        <pc:spChg chg="mod">
          <ac:chgData name="Melissa Quentin" userId="3b07b96a-48f7-4ef6-9e9c-c64b1383ffaa" providerId="ADAL" clId="{8C696CCA-4F91-4F79-9EE8-2A9495015FDE}" dt="2021-08-17T12:29:02.048" v="307" actId="1036"/>
          <ac:spMkLst>
            <pc:docMk/>
            <pc:sldMk cId="3351277190" sldId="862"/>
            <ac:spMk id="9" creationId="{8498D41F-67DC-40A9-9991-4952613457FC}"/>
          </ac:spMkLst>
        </pc:spChg>
      </pc:sldChg>
      <pc:sldChg chg="addSp delSp modSp mod">
        <pc:chgData name="Melissa Quentin" userId="3b07b96a-48f7-4ef6-9e9c-c64b1383ffaa" providerId="ADAL" clId="{8C696CCA-4F91-4F79-9EE8-2A9495015FDE}" dt="2021-08-17T10:13:37.199" v="7" actId="1036"/>
        <pc:sldMkLst>
          <pc:docMk/>
          <pc:sldMk cId="1732225702" sldId="881"/>
        </pc:sldMkLst>
        <pc:picChg chg="add mod">
          <ac:chgData name="Melissa Quentin" userId="3b07b96a-48f7-4ef6-9e9c-c64b1383ffaa" providerId="ADAL" clId="{8C696CCA-4F91-4F79-9EE8-2A9495015FDE}" dt="2021-08-17T10:13:37.199" v="7" actId="1036"/>
          <ac:picMkLst>
            <pc:docMk/>
            <pc:sldMk cId="1732225702" sldId="881"/>
            <ac:picMk id="7" creationId="{B5B5ADEB-F3B7-40B4-A485-0C0EF4AFF5C9}"/>
          </ac:picMkLst>
        </pc:picChg>
        <pc:picChg chg="del">
          <ac:chgData name="Melissa Quentin" userId="3b07b96a-48f7-4ef6-9e9c-c64b1383ffaa" providerId="ADAL" clId="{8C696CCA-4F91-4F79-9EE8-2A9495015FDE}" dt="2021-08-17T10:13:25.168" v="2" actId="478"/>
          <ac:picMkLst>
            <pc:docMk/>
            <pc:sldMk cId="1732225702" sldId="881"/>
            <ac:picMk id="11" creationId="{7D86950A-A443-4AAD-AFB5-1D580747DDBF}"/>
          </ac:picMkLst>
        </pc:picChg>
      </pc:sldChg>
      <pc:sldChg chg="modSp mod">
        <pc:chgData name="Melissa Quentin" userId="3b07b96a-48f7-4ef6-9e9c-c64b1383ffaa" providerId="ADAL" clId="{8C696CCA-4F91-4F79-9EE8-2A9495015FDE}" dt="2021-08-17T12:26:19.210" v="305" actId="1076"/>
        <pc:sldMkLst>
          <pc:docMk/>
          <pc:sldMk cId="3268630765" sldId="884"/>
        </pc:sldMkLst>
        <pc:picChg chg="mod">
          <ac:chgData name="Melissa Quentin" userId="3b07b96a-48f7-4ef6-9e9c-c64b1383ffaa" providerId="ADAL" clId="{8C696CCA-4F91-4F79-9EE8-2A9495015FDE}" dt="2021-08-17T12:25:39.014" v="280" actId="1036"/>
          <ac:picMkLst>
            <pc:docMk/>
            <pc:sldMk cId="3268630765" sldId="884"/>
            <ac:picMk id="12" creationId="{DB88F638-BAA3-4DD1-9D15-7D576587E06A}"/>
          </ac:picMkLst>
        </pc:picChg>
        <pc:picChg chg="mod">
          <ac:chgData name="Melissa Quentin" userId="3b07b96a-48f7-4ef6-9e9c-c64b1383ffaa" providerId="ADAL" clId="{8C696CCA-4F91-4F79-9EE8-2A9495015FDE}" dt="2021-08-17T12:26:19.210" v="305" actId="1076"/>
          <ac:picMkLst>
            <pc:docMk/>
            <pc:sldMk cId="3268630765" sldId="884"/>
            <ac:picMk id="14" creationId="{EC6D5649-7EDB-4D77-8294-1A3D1F35DCE8}"/>
          </ac:picMkLst>
        </pc:picChg>
      </pc:sldChg>
      <pc:sldChg chg="modSp mod">
        <pc:chgData name="Melissa Quentin" userId="3b07b96a-48f7-4ef6-9e9c-c64b1383ffaa" providerId="ADAL" clId="{8C696CCA-4F91-4F79-9EE8-2A9495015FDE}" dt="2021-08-17T12:25:47.733" v="302" actId="1035"/>
        <pc:sldMkLst>
          <pc:docMk/>
          <pc:sldMk cId="2834167972" sldId="898"/>
        </pc:sldMkLst>
        <pc:picChg chg="mod">
          <ac:chgData name="Melissa Quentin" userId="3b07b96a-48f7-4ef6-9e9c-c64b1383ffaa" providerId="ADAL" clId="{8C696CCA-4F91-4F79-9EE8-2A9495015FDE}" dt="2021-08-17T12:25:47.733" v="302" actId="1035"/>
          <ac:picMkLst>
            <pc:docMk/>
            <pc:sldMk cId="2834167972" sldId="898"/>
            <ac:picMk id="10" creationId="{959298A9-551B-47A0-91DB-BE04BE0FB916}"/>
          </ac:picMkLst>
        </pc:picChg>
      </pc:sldChg>
      <pc:sldChg chg="addSp delSp modSp add del mod ord">
        <pc:chgData name="Melissa Quentin" userId="3b07b96a-48f7-4ef6-9e9c-c64b1383ffaa" providerId="ADAL" clId="{8C696CCA-4F91-4F79-9EE8-2A9495015FDE}" dt="2021-08-17T10:20:48.703" v="38" actId="1076"/>
        <pc:sldMkLst>
          <pc:docMk/>
          <pc:sldMk cId="363394738" sldId="909"/>
        </pc:sldMkLst>
        <pc:picChg chg="add mod">
          <ac:chgData name="Melissa Quentin" userId="3b07b96a-48f7-4ef6-9e9c-c64b1383ffaa" providerId="ADAL" clId="{8C696CCA-4F91-4F79-9EE8-2A9495015FDE}" dt="2021-08-17T10:20:48.703" v="38" actId="1076"/>
          <ac:picMkLst>
            <pc:docMk/>
            <pc:sldMk cId="363394738" sldId="909"/>
            <ac:picMk id="3" creationId="{A9CF02E5-8853-451E-84D0-290AA1EDCD99}"/>
          </ac:picMkLst>
        </pc:picChg>
        <pc:picChg chg="del">
          <ac:chgData name="Melissa Quentin" userId="3b07b96a-48f7-4ef6-9e9c-c64b1383ffaa" providerId="ADAL" clId="{8C696CCA-4F91-4F79-9EE8-2A9495015FDE}" dt="2021-08-17T10:20:23.565" v="30" actId="478"/>
          <ac:picMkLst>
            <pc:docMk/>
            <pc:sldMk cId="363394738" sldId="909"/>
            <ac:picMk id="4" creationId="{6FB6614E-AB7C-4A12-8457-573EA37BA25B}"/>
          </ac:picMkLst>
        </pc:picChg>
      </pc:sldChg>
      <pc:sldChg chg="addSp delSp modSp add del mod ord">
        <pc:chgData name="Melissa Quentin" userId="3b07b96a-48f7-4ef6-9e9c-c64b1383ffaa" providerId="ADAL" clId="{8C696CCA-4F91-4F79-9EE8-2A9495015FDE}" dt="2021-08-17T13:30:43.664" v="328" actId="47"/>
        <pc:sldMkLst>
          <pc:docMk/>
          <pc:sldMk cId="3924096365" sldId="910"/>
        </pc:sldMkLst>
        <pc:spChg chg="mod">
          <ac:chgData name="Melissa Quentin" userId="3b07b96a-48f7-4ef6-9e9c-c64b1383ffaa" providerId="ADAL" clId="{8C696CCA-4F91-4F79-9EE8-2A9495015FDE}" dt="2021-08-17T10:26:05.926" v="104" actId="20577"/>
          <ac:spMkLst>
            <pc:docMk/>
            <pc:sldMk cId="3924096365" sldId="910"/>
            <ac:spMk id="6" creationId="{C69EA931-A924-4F0E-9ED9-6F7A124146DC}"/>
          </ac:spMkLst>
        </pc:spChg>
        <pc:spChg chg="mod">
          <ac:chgData name="Melissa Quentin" userId="3b07b96a-48f7-4ef6-9e9c-c64b1383ffaa" providerId="ADAL" clId="{8C696CCA-4F91-4F79-9EE8-2A9495015FDE}" dt="2021-08-17T10:27:35.035" v="131" actId="1076"/>
          <ac:spMkLst>
            <pc:docMk/>
            <pc:sldMk cId="3924096365" sldId="910"/>
            <ac:spMk id="7" creationId="{A795C5D9-4E77-4BB5-A52E-0F3E282F7FCC}"/>
          </ac:spMkLst>
        </pc:spChg>
        <pc:spChg chg="mod">
          <ac:chgData name="Melissa Quentin" userId="3b07b96a-48f7-4ef6-9e9c-c64b1383ffaa" providerId="ADAL" clId="{8C696CCA-4F91-4F79-9EE8-2A9495015FDE}" dt="2021-08-17T12:20:56.531" v="172" actId="1035"/>
          <ac:spMkLst>
            <pc:docMk/>
            <pc:sldMk cId="3924096365" sldId="910"/>
            <ac:spMk id="8" creationId="{7A24F098-74E2-45E5-A90E-A5CBDBF4BEAF}"/>
          </ac:spMkLst>
        </pc:spChg>
        <pc:spChg chg="add del mod">
          <ac:chgData name="Melissa Quentin" userId="3b07b96a-48f7-4ef6-9e9c-c64b1383ffaa" providerId="ADAL" clId="{8C696CCA-4F91-4F79-9EE8-2A9495015FDE}" dt="2021-08-17T12:20:05.745" v="153" actId="1076"/>
          <ac:spMkLst>
            <pc:docMk/>
            <pc:sldMk cId="3924096365" sldId="910"/>
            <ac:spMk id="13" creationId="{8733E85E-6B05-4F1C-AD21-5A7EE4FF6FA8}"/>
          </ac:spMkLst>
        </pc:spChg>
        <pc:spChg chg="mod">
          <ac:chgData name="Melissa Quentin" userId="3b07b96a-48f7-4ef6-9e9c-c64b1383ffaa" providerId="ADAL" clId="{8C696CCA-4F91-4F79-9EE8-2A9495015FDE}" dt="2021-08-17T12:20:45.298" v="171" actId="20577"/>
          <ac:spMkLst>
            <pc:docMk/>
            <pc:sldMk cId="3924096365" sldId="910"/>
            <ac:spMk id="16" creationId="{DF6EAFEE-B9B9-4529-999D-D55D75CE6942}"/>
          </ac:spMkLst>
        </pc:spChg>
        <pc:picChg chg="mod">
          <ac:chgData name="Melissa Quentin" userId="3b07b96a-48f7-4ef6-9e9c-c64b1383ffaa" providerId="ADAL" clId="{8C696CCA-4F91-4F79-9EE8-2A9495015FDE}" dt="2021-08-17T12:21:08.846" v="174" actId="1076"/>
          <ac:picMkLst>
            <pc:docMk/>
            <pc:sldMk cId="3924096365" sldId="910"/>
            <ac:picMk id="15" creationId="{EA4F529B-2A67-48A1-8A3F-ECFCFBBA4F4C}"/>
          </ac:picMkLst>
        </pc:picChg>
      </pc:sldChg>
      <pc:sldChg chg="modSp add mod">
        <pc:chgData name="Melissa Quentin" userId="3b07b96a-48f7-4ef6-9e9c-c64b1383ffaa" providerId="ADAL" clId="{8C696CCA-4F91-4F79-9EE8-2A9495015FDE}" dt="2021-08-17T13:39:52.290" v="377" actId="1076"/>
        <pc:sldMkLst>
          <pc:docMk/>
          <pc:sldMk cId="219812511" sldId="911"/>
        </pc:sldMkLst>
        <pc:spChg chg="mod">
          <ac:chgData name="Melissa Quentin" userId="3b07b96a-48f7-4ef6-9e9c-c64b1383ffaa" providerId="ADAL" clId="{8C696CCA-4F91-4F79-9EE8-2A9495015FDE}" dt="2021-08-17T13:39:40.166" v="375" actId="1076"/>
          <ac:spMkLst>
            <pc:docMk/>
            <pc:sldMk cId="219812511" sldId="911"/>
            <ac:spMk id="13" creationId="{8733E85E-6B05-4F1C-AD21-5A7EE4FF6FA8}"/>
          </ac:spMkLst>
        </pc:spChg>
        <pc:spChg chg="mod">
          <ac:chgData name="Melissa Quentin" userId="3b07b96a-48f7-4ef6-9e9c-c64b1383ffaa" providerId="ADAL" clId="{8C696CCA-4F91-4F79-9EE8-2A9495015FDE}" dt="2021-08-17T13:39:52.290" v="377" actId="1076"/>
          <ac:spMkLst>
            <pc:docMk/>
            <pc:sldMk cId="219812511" sldId="911"/>
            <ac:spMk id="16" creationId="{DF6EAFEE-B9B9-4529-999D-D55D75CE694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D728C-49AD-4D69-BB5D-3B31897CD2A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E9193-B337-4E1F-A788-4C0EEA4B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26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CF385-4583-448F-8705-34129DF5B2C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2A13-6495-4AD3-9924-78B841E57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8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2079" rtl="0" eaLnBrk="1" latinLnBrk="0" hangingPunct="1">
      <a:defRPr sz="1066" kern="1200">
        <a:solidFill>
          <a:schemeClr val="tx1"/>
        </a:solidFill>
        <a:latin typeface="+mn-lt"/>
        <a:ea typeface="+mn-ea"/>
        <a:cs typeface="+mn-cs"/>
      </a:defRPr>
    </a:lvl1pPr>
    <a:lvl2pPr marL="406039" algn="l" defTabSz="812079" rtl="0" eaLnBrk="1" latinLnBrk="0" hangingPunct="1">
      <a:defRPr sz="1066" kern="1200">
        <a:solidFill>
          <a:schemeClr val="tx1"/>
        </a:solidFill>
        <a:latin typeface="+mn-lt"/>
        <a:ea typeface="+mn-ea"/>
        <a:cs typeface="+mn-cs"/>
      </a:defRPr>
    </a:lvl2pPr>
    <a:lvl3pPr marL="812079" algn="l" defTabSz="812079" rtl="0" eaLnBrk="1" latinLnBrk="0" hangingPunct="1">
      <a:defRPr sz="1066" kern="1200">
        <a:solidFill>
          <a:schemeClr val="tx1"/>
        </a:solidFill>
        <a:latin typeface="+mn-lt"/>
        <a:ea typeface="+mn-ea"/>
        <a:cs typeface="+mn-cs"/>
      </a:defRPr>
    </a:lvl3pPr>
    <a:lvl4pPr marL="1218118" algn="l" defTabSz="812079" rtl="0" eaLnBrk="1" latinLnBrk="0" hangingPunct="1">
      <a:defRPr sz="1066" kern="1200">
        <a:solidFill>
          <a:schemeClr val="tx1"/>
        </a:solidFill>
        <a:latin typeface="+mn-lt"/>
        <a:ea typeface="+mn-ea"/>
        <a:cs typeface="+mn-cs"/>
      </a:defRPr>
    </a:lvl4pPr>
    <a:lvl5pPr marL="1624157" algn="l" defTabSz="812079" rtl="0" eaLnBrk="1" latinLnBrk="0" hangingPunct="1">
      <a:defRPr sz="1066" kern="1200">
        <a:solidFill>
          <a:schemeClr val="tx1"/>
        </a:solidFill>
        <a:latin typeface="+mn-lt"/>
        <a:ea typeface="+mn-ea"/>
        <a:cs typeface="+mn-cs"/>
      </a:defRPr>
    </a:lvl5pPr>
    <a:lvl6pPr marL="2030197" algn="l" defTabSz="812079" rtl="0" eaLnBrk="1" latinLnBrk="0" hangingPunct="1">
      <a:defRPr sz="1066" kern="1200">
        <a:solidFill>
          <a:schemeClr val="tx1"/>
        </a:solidFill>
        <a:latin typeface="+mn-lt"/>
        <a:ea typeface="+mn-ea"/>
        <a:cs typeface="+mn-cs"/>
      </a:defRPr>
    </a:lvl6pPr>
    <a:lvl7pPr marL="2436236" algn="l" defTabSz="812079" rtl="0" eaLnBrk="1" latinLnBrk="0" hangingPunct="1">
      <a:defRPr sz="1066" kern="1200">
        <a:solidFill>
          <a:schemeClr val="tx1"/>
        </a:solidFill>
        <a:latin typeface="+mn-lt"/>
        <a:ea typeface="+mn-ea"/>
        <a:cs typeface="+mn-cs"/>
      </a:defRPr>
    </a:lvl7pPr>
    <a:lvl8pPr marL="2842275" algn="l" defTabSz="812079" rtl="0" eaLnBrk="1" latinLnBrk="0" hangingPunct="1">
      <a:defRPr sz="1066" kern="1200">
        <a:solidFill>
          <a:schemeClr val="tx1"/>
        </a:solidFill>
        <a:latin typeface="+mn-lt"/>
        <a:ea typeface="+mn-ea"/>
        <a:cs typeface="+mn-cs"/>
      </a:defRPr>
    </a:lvl8pPr>
    <a:lvl9pPr marL="3248315" algn="l" defTabSz="812079" rtl="0" eaLnBrk="1" latinLnBrk="0" hangingPunct="1">
      <a:defRPr sz="106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42D6-F693-42D8-9BCA-E248A3C27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5413" y="1827213"/>
            <a:ext cx="8369300" cy="388461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8D8A1B-72F9-47AC-B042-CBCA2348B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5413" y="5861051"/>
            <a:ext cx="8369300" cy="26955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2" indent="0" algn="ctr">
              <a:buNone/>
              <a:defRPr sz="2000"/>
            </a:lvl2pPr>
            <a:lvl3pPr marL="914384" indent="0" algn="ctr">
              <a:buNone/>
              <a:defRPr sz="1800"/>
            </a:lvl3pPr>
            <a:lvl4pPr marL="1371576" indent="0" algn="ctr">
              <a:buNone/>
              <a:defRPr sz="1600"/>
            </a:lvl4pPr>
            <a:lvl5pPr marL="1828768" indent="0" algn="ctr">
              <a:buNone/>
              <a:defRPr sz="1600"/>
            </a:lvl5pPr>
            <a:lvl6pPr marL="2285960" indent="0" algn="ctr">
              <a:buNone/>
              <a:defRPr sz="1600"/>
            </a:lvl6pPr>
            <a:lvl7pPr marL="2743152" indent="0" algn="ctr">
              <a:buNone/>
              <a:defRPr sz="1600"/>
            </a:lvl7pPr>
            <a:lvl8pPr marL="3200344" indent="0" algn="ctr">
              <a:buNone/>
              <a:defRPr sz="1600"/>
            </a:lvl8pPr>
            <a:lvl9pPr marL="3657536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346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E93850-8422-4BC7-B872-C5022FA0C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13" y="744009"/>
            <a:ext cx="3599430" cy="2604029"/>
          </a:xfrm>
        </p:spPr>
        <p:txBody>
          <a:bodyPr anchor="b"/>
          <a:lstStyle>
            <a:lvl1pPr>
              <a:defRPr sz="2929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10648CD-E4C1-433C-A103-871D3B25B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44509" y="1606852"/>
            <a:ext cx="5649813" cy="7930922"/>
          </a:xfrm>
        </p:spPr>
        <p:txBody>
          <a:bodyPr/>
          <a:lstStyle>
            <a:lvl1pPr marL="0" indent="0">
              <a:buNone/>
              <a:defRPr sz="2929"/>
            </a:lvl1pPr>
            <a:lvl2pPr marL="418514" indent="0">
              <a:buNone/>
              <a:defRPr sz="2563"/>
            </a:lvl2pPr>
            <a:lvl3pPr marL="837027" indent="0">
              <a:buNone/>
              <a:defRPr sz="2197"/>
            </a:lvl3pPr>
            <a:lvl4pPr marL="1255541" indent="0">
              <a:buNone/>
              <a:defRPr sz="1831"/>
            </a:lvl4pPr>
            <a:lvl5pPr marL="1674055" indent="0">
              <a:buNone/>
              <a:defRPr sz="1831"/>
            </a:lvl5pPr>
            <a:lvl6pPr marL="2092567" indent="0">
              <a:buNone/>
              <a:defRPr sz="1831"/>
            </a:lvl6pPr>
            <a:lvl7pPr marL="2511081" indent="0">
              <a:buNone/>
              <a:defRPr sz="1831"/>
            </a:lvl7pPr>
            <a:lvl8pPr marL="2929595" indent="0">
              <a:buNone/>
              <a:defRPr sz="1831"/>
            </a:lvl8pPr>
            <a:lvl9pPr marL="3348109" indent="0">
              <a:buNone/>
              <a:defRPr sz="1831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343A42-2D5F-4021-BC4E-E00CCD91F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13" y="3348037"/>
            <a:ext cx="3599430" cy="6202654"/>
          </a:xfrm>
        </p:spPr>
        <p:txBody>
          <a:bodyPr/>
          <a:lstStyle>
            <a:lvl1pPr marL="0" indent="0">
              <a:buNone/>
              <a:defRPr sz="1465"/>
            </a:lvl1pPr>
            <a:lvl2pPr marL="418514" indent="0">
              <a:buNone/>
              <a:defRPr sz="1282"/>
            </a:lvl2pPr>
            <a:lvl3pPr marL="837027" indent="0">
              <a:buNone/>
              <a:defRPr sz="1098"/>
            </a:lvl3pPr>
            <a:lvl4pPr marL="1255541" indent="0">
              <a:buNone/>
              <a:defRPr sz="915"/>
            </a:lvl4pPr>
            <a:lvl5pPr marL="1674055" indent="0">
              <a:buNone/>
              <a:defRPr sz="915"/>
            </a:lvl5pPr>
            <a:lvl6pPr marL="2092567" indent="0">
              <a:buNone/>
              <a:defRPr sz="915"/>
            </a:lvl6pPr>
            <a:lvl7pPr marL="2511081" indent="0">
              <a:buNone/>
              <a:defRPr sz="915"/>
            </a:lvl7pPr>
            <a:lvl8pPr marL="2929595" indent="0">
              <a:buNone/>
              <a:defRPr sz="915"/>
            </a:lvl8pPr>
            <a:lvl9pPr marL="3348109" indent="0">
              <a:buNone/>
              <a:defRPr sz="91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E81D5B-7875-44D6-B95B-324F607C6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37919F-13B0-462D-8E08-5012BA11B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02ED95-A5C0-4892-9C85-12B8B299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3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9A3826-22F8-4E15-BE19-34F64ADCC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9938BDF-AB19-4387-9FE4-57D09D951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5D368F-5BA4-4B0A-BA40-D8FFD6B57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79C298-C72D-4BF6-B344-BBDD2859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4D3411-70F1-43B1-B8D3-BD9FBF11B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958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FBC7CCD-ADB3-410C-A7A2-2D0A9B1A8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86464" y="594173"/>
            <a:ext cx="2406402" cy="945769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2A1306-C8F4-48BD-985F-F7993997F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7259" y="594173"/>
            <a:ext cx="7079704" cy="945769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B6111E-3002-4709-ACEB-28E51E60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4EBE49-0558-4631-A026-59AA61CB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757FA8-09DB-4B9A-8085-6C1B95AC6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397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95017" y="2039039"/>
            <a:ext cx="4185046" cy="166550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395791" y="2"/>
            <a:ext cx="0" cy="11160127"/>
          </a:xfrm>
          <a:prstGeom prst="line">
            <a:avLst/>
          </a:prstGeom>
          <a:ln>
            <a:solidFill>
              <a:srgbClr val="FFFFFF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2791582" y="2"/>
            <a:ext cx="0" cy="11160127"/>
          </a:xfrm>
          <a:prstGeom prst="line">
            <a:avLst/>
          </a:prstGeom>
          <a:ln>
            <a:solidFill>
              <a:srgbClr val="FFFFFF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187373" y="2"/>
            <a:ext cx="0" cy="11160127"/>
          </a:xfrm>
          <a:prstGeom prst="line">
            <a:avLst/>
          </a:prstGeom>
          <a:ln>
            <a:solidFill>
              <a:srgbClr val="FFFFFF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5583164" y="2"/>
            <a:ext cx="0" cy="11160127"/>
          </a:xfrm>
          <a:prstGeom prst="line">
            <a:avLst/>
          </a:prstGeom>
          <a:ln>
            <a:solidFill>
              <a:srgbClr val="FFFFFF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978955" y="2"/>
            <a:ext cx="0" cy="11160127"/>
          </a:xfrm>
          <a:prstGeom prst="line">
            <a:avLst/>
          </a:prstGeom>
          <a:ln>
            <a:solidFill>
              <a:srgbClr val="FFFFFF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74746" y="2"/>
            <a:ext cx="0" cy="11160127"/>
          </a:xfrm>
          <a:prstGeom prst="line">
            <a:avLst/>
          </a:prstGeom>
          <a:ln>
            <a:solidFill>
              <a:srgbClr val="FFFFFF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9770537" y="2"/>
            <a:ext cx="0" cy="11160127"/>
          </a:xfrm>
          <a:prstGeom prst="line">
            <a:avLst/>
          </a:prstGeom>
          <a:ln>
            <a:solidFill>
              <a:srgbClr val="FFFFFF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92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979245" y="1245184"/>
            <a:ext cx="2785867" cy="9914945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5584228" y="8657433"/>
            <a:ext cx="1395017" cy="2502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793" tIns="38396" rIns="76793" bIns="38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3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" y="3704543"/>
            <a:ext cx="1395015" cy="2459359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7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48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46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017" y="2039041"/>
            <a:ext cx="4185046" cy="1218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578976" y="2192839"/>
            <a:ext cx="1848397" cy="6690909"/>
            <a:chOff x="5926870" y="2454642"/>
            <a:chExt cx="2019301" cy="4111625"/>
          </a:xfrm>
        </p:grpSpPr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7931883" y="3403967"/>
              <a:ext cx="14288" cy="474663"/>
            </a:xfrm>
            <a:custGeom>
              <a:avLst/>
              <a:gdLst>
                <a:gd name="T0" fmla="*/ 3 w 8"/>
                <a:gd name="T1" fmla="*/ 0 h 245"/>
                <a:gd name="T2" fmla="*/ 3 w 8"/>
                <a:gd name="T3" fmla="*/ 0 h 245"/>
                <a:gd name="T4" fmla="*/ 0 w 8"/>
                <a:gd name="T5" fmla="*/ 4 h 245"/>
                <a:gd name="T6" fmla="*/ 0 w 8"/>
                <a:gd name="T7" fmla="*/ 241 h 245"/>
                <a:gd name="T8" fmla="*/ 3 w 8"/>
                <a:gd name="T9" fmla="*/ 245 h 245"/>
                <a:gd name="T10" fmla="*/ 3 w 8"/>
                <a:gd name="T11" fmla="*/ 245 h 245"/>
                <a:gd name="T12" fmla="*/ 8 w 8"/>
                <a:gd name="T13" fmla="*/ 240 h 245"/>
                <a:gd name="T14" fmla="*/ 8 w 8"/>
                <a:gd name="T15" fmla="*/ 5 h 245"/>
                <a:gd name="T16" fmla="*/ 3 w 8"/>
                <a:gd name="T1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45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0" y="243"/>
                    <a:pt x="1" y="245"/>
                    <a:pt x="3" y="245"/>
                  </a:cubicBezTo>
                  <a:cubicBezTo>
                    <a:pt x="3" y="245"/>
                    <a:pt x="3" y="245"/>
                    <a:pt x="3" y="245"/>
                  </a:cubicBezTo>
                  <a:cubicBezTo>
                    <a:pt x="6" y="245"/>
                    <a:pt x="8" y="242"/>
                    <a:pt x="8" y="24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2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tx1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5926870" y="3008680"/>
              <a:ext cx="17463" cy="155575"/>
            </a:xfrm>
            <a:custGeom>
              <a:avLst/>
              <a:gdLst>
                <a:gd name="T0" fmla="*/ 5 w 9"/>
                <a:gd name="T1" fmla="*/ 80 h 80"/>
                <a:gd name="T2" fmla="*/ 6 w 9"/>
                <a:gd name="T3" fmla="*/ 80 h 80"/>
                <a:gd name="T4" fmla="*/ 9 w 9"/>
                <a:gd name="T5" fmla="*/ 76 h 80"/>
                <a:gd name="T6" fmla="*/ 9 w 9"/>
                <a:gd name="T7" fmla="*/ 4 h 80"/>
                <a:gd name="T8" fmla="*/ 6 w 9"/>
                <a:gd name="T9" fmla="*/ 0 h 80"/>
                <a:gd name="T10" fmla="*/ 5 w 9"/>
                <a:gd name="T11" fmla="*/ 0 h 80"/>
                <a:gd name="T12" fmla="*/ 0 w 9"/>
                <a:gd name="T13" fmla="*/ 6 h 80"/>
                <a:gd name="T14" fmla="*/ 0 w 9"/>
                <a:gd name="T15" fmla="*/ 75 h 80"/>
                <a:gd name="T16" fmla="*/ 5 w 9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0">
                  <a:moveTo>
                    <a:pt x="5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8" y="80"/>
                    <a:pt x="9" y="78"/>
                    <a:pt x="9" y="76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8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8"/>
                    <a:pt x="2" y="80"/>
                    <a:pt x="5" y="80"/>
                  </a:cubicBezTo>
                  <a:close/>
                </a:path>
              </a:pathLst>
            </a:custGeom>
            <a:solidFill>
              <a:schemeClr val="tx1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926870" y="3308717"/>
              <a:ext cx="17463" cy="288925"/>
            </a:xfrm>
            <a:custGeom>
              <a:avLst/>
              <a:gdLst>
                <a:gd name="T0" fmla="*/ 5 w 9"/>
                <a:gd name="T1" fmla="*/ 149 h 149"/>
                <a:gd name="T2" fmla="*/ 6 w 9"/>
                <a:gd name="T3" fmla="*/ 149 h 149"/>
                <a:gd name="T4" fmla="*/ 9 w 9"/>
                <a:gd name="T5" fmla="*/ 145 h 149"/>
                <a:gd name="T6" fmla="*/ 9 w 9"/>
                <a:gd name="T7" fmla="*/ 4 h 149"/>
                <a:gd name="T8" fmla="*/ 6 w 9"/>
                <a:gd name="T9" fmla="*/ 0 h 149"/>
                <a:gd name="T10" fmla="*/ 5 w 9"/>
                <a:gd name="T11" fmla="*/ 0 h 149"/>
                <a:gd name="T12" fmla="*/ 0 w 9"/>
                <a:gd name="T13" fmla="*/ 6 h 149"/>
                <a:gd name="T14" fmla="*/ 0 w 9"/>
                <a:gd name="T15" fmla="*/ 143 h 149"/>
                <a:gd name="T16" fmla="*/ 5 w 9"/>
                <a:gd name="T1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49">
                  <a:moveTo>
                    <a:pt x="5" y="149"/>
                  </a:moveTo>
                  <a:cubicBezTo>
                    <a:pt x="6" y="149"/>
                    <a:pt x="6" y="149"/>
                    <a:pt x="6" y="149"/>
                  </a:cubicBezTo>
                  <a:cubicBezTo>
                    <a:pt x="8" y="149"/>
                    <a:pt x="9" y="147"/>
                    <a:pt x="9" y="14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8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46"/>
                    <a:pt x="2" y="149"/>
                    <a:pt x="5" y="149"/>
                  </a:cubicBezTo>
                  <a:close/>
                </a:path>
              </a:pathLst>
            </a:custGeom>
            <a:solidFill>
              <a:schemeClr val="tx1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5926870" y="3681780"/>
              <a:ext cx="17463" cy="293688"/>
            </a:xfrm>
            <a:custGeom>
              <a:avLst/>
              <a:gdLst>
                <a:gd name="T0" fmla="*/ 5 w 9"/>
                <a:gd name="T1" fmla="*/ 152 h 152"/>
                <a:gd name="T2" fmla="*/ 6 w 9"/>
                <a:gd name="T3" fmla="*/ 152 h 152"/>
                <a:gd name="T4" fmla="*/ 9 w 9"/>
                <a:gd name="T5" fmla="*/ 148 h 152"/>
                <a:gd name="T6" fmla="*/ 9 w 9"/>
                <a:gd name="T7" fmla="*/ 3 h 152"/>
                <a:gd name="T8" fmla="*/ 6 w 9"/>
                <a:gd name="T9" fmla="*/ 0 h 152"/>
                <a:gd name="T10" fmla="*/ 5 w 9"/>
                <a:gd name="T11" fmla="*/ 0 h 152"/>
                <a:gd name="T12" fmla="*/ 0 w 9"/>
                <a:gd name="T13" fmla="*/ 5 h 152"/>
                <a:gd name="T14" fmla="*/ 0 w 9"/>
                <a:gd name="T15" fmla="*/ 147 h 152"/>
                <a:gd name="T16" fmla="*/ 5 w 9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2">
                  <a:moveTo>
                    <a:pt x="5" y="152"/>
                  </a:moveTo>
                  <a:cubicBezTo>
                    <a:pt x="6" y="152"/>
                    <a:pt x="6" y="152"/>
                    <a:pt x="6" y="152"/>
                  </a:cubicBezTo>
                  <a:cubicBezTo>
                    <a:pt x="8" y="152"/>
                    <a:pt x="9" y="150"/>
                    <a:pt x="9" y="148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2" y="152"/>
                    <a:pt x="5" y="152"/>
                  </a:cubicBezTo>
                  <a:close/>
                </a:path>
              </a:pathLst>
            </a:custGeom>
            <a:solidFill>
              <a:schemeClr val="tx1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5937983" y="2454642"/>
              <a:ext cx="1997075" cy="4111625"/>
            </a:xfrm>
            <a:custGeom>
              <a:avLst/>
              <a:gdLst>
                <a:gd name="T0" fmla="*/ 885 w 1046"/>
                <a:gd name="T1" fmla="*/ 2118 h 2118"/>
                <a:gd name="T2" fmla="*/ 160 w 1046"/>
                <a:gd name="T3" fmla="*/ 2118 h 2118"/>
                <a:gd name="T4" fmla="*/ 0 w 1046"/>
                <a:gd name="T5" fmla="*/ 1957 h 2118"/>
                <a:gd name="T6" fmla="*/ 0 w 1046"/>
                <a:gd name="T7" fmla="*/ 161 h 2118"/>
                <a:gd name="T8" fmla="*/ 160 w 1046"/>
                <a:gd name="T9" fmla="*/ 0 h 2118"/>
                <a:gd name="T10" fmla="*/ 885 w 1046"/>
                <a:gd name="T11" fmla="*/ 0 h 2118"/>
                <a:gd name="T12" fmla="*/ 1046 w 1046"/>
                <a:gd name="T13" fmla="*/ 161 h 2118"/>
                <a:gd name="T14" fmla="*/ 1046 w 1046"/>
                <a:gd name="T15" fmla="*/ 1957 h 2118"/>
                <a:gd name="T16" fmla="*/ 885 w 1046"/>
                <a:gd name="T17" fmla="*/ 211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6" h="2118">
                  <a:moveTo>
                    <a:pt x="885" y="2118"/>
                  </a:moveTo>
                  <a:cubicBezTo>
                    <a:pt x="160" y="2118"/>
                    <a:pt x="160" y="2118"/>
                    <a:pt x="160" y="2118"/>
                  </a:cubicBezTo>
                  <a:cubicBezTo>
                    <a:pt x="72" y="2118"/>
                    <a:pt x="0" y="2046"/>
                    <a:pt x="0" y="1957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72"/>
                    <a:pt x="72" y="0"/>
                    <a:pt x="160" y="0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974" y="0"/>
                    <a:pt x="1046" y="72"/>
                    <a:pt x="1046" y="161"/>
                  </a:cubicBezTo>
                  <a:cubicBezTo>
                    <a:pt x="1046" y="1957"/>
                    <a:pt x="1046" y="1957"/>
                    <a:pt x="1046" y="1957"/>
                  </a:cubicBezTo>
                  <a:cubicBezTo>
                    <a:pt x="1046" y="2046"/>
                    <a:pt x="974" y="2118"/>
                    <a:pt x="885" y="2118"/>
                  </a:cubicBezTo>
                  <a:close/>
                </a:path>
              </a:pathLst>
            </a:custGeom>
            <a:solidFill>
              <a:schemeClr val="tx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6020533" y="2545130"/>
              <a:ext cx="1831975" cy="3929063"/>
            </a:xfrm>
            <a:custGeom>
              <a:avLst/>
              <a:gdLst>
                <a:gd name="T0" fmla="*/ 0 w 960"/>
                <a:gd name="T1" fmla="*/ 1895 h 2024"/>
                <a:gd name="T2" fmla="*/ 0 w 960"/>
                <a:gd name="T3" fmla="*/ 129 h 2024"/>
                <a:gd name="T4" fmla="*/ 128 w 960"/>
                <a:gd name="T5" fmla="*/ 0 h 2024"/>
                <a:gd name="T6" fmla="*/ 831 w 960"/>
                <a:gd name="T7" fmla="*/ 0 h 2024"/>
                <a:gd name="T8" fmla="*/ 960 w 960"/>
                <a:gd name="T9" fmla="*/ 129 h 2024"/>
                <a:gd name="T10" fmla="*/ 960 w 960"/>
                <a:gd name="T11" fmla="*/ 1895 h 2024"/>
                <a:gd name="T12" fmla="*/ 831 w 960"/>
                <a:gd name="T13" fmla="*/ 2024 h 2024"/>
                <a:gd name="T14" fmla="*/ 128 w 960"/>
                <a:gd name="T15" fmla="*/ 2024 h 2024"/>
                <a:gd name="T16" fmla="*/ 0 w 960"/>
                <a:gd name="T17" fmla="*/ 1895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0" h="2024">
                  <a:moveTo>
                    <a:pt x="0" y="1895"/>
                  </a:moveTo>
                  <a:cubicBezTo>
                    <a:pt x="0" y="129"/>
                    <a:pt x="0" y="129"/>
                    <a:pt x="0" y="129"/>
                  </a:cubicBezTo>
                  <a:cubicBezTo>
                    <a:pt x="0" y="58"/>
                    <a:pt x="57" y="0"/>
                    <a:pt x="128" y="0"/>
                  </a:cubicBezTo>
                  <a:cubicBezTo>
                    <a:pt x="831" y="0"/>
                    <a:pt x="831" y="0"/>
                    <a:pt x="831" y="0"/>
                  </a:cubicBezTo>
                  <a:cubicBezTo>
                    <a:pt x="902" y="0"/>
                    <a:pt x="960" y="58"/>
                    <a:pt x="960" y="129"/>
                  </a:cubicBezTo>
                  <a:cubicBezTo>
                    <a:pt x="960" y="1895"/>
                    <a:pt x="960" y="1895"/>
                    <a:pt x="960" y="1895"/>
                  </a:cubicBezTo>
                  <a:cubicBezTo>
                    <a:pt x="960" y="1966"/>
                    <a:pt x="902" y="2024"/>
                    <a:pt x="831" y="2024"/>
                  </a:cubicBezTo>
                  <a:cubicBezTo>
                    <a:pt x="128" y="2024"/>
                    <a:pt x="128" y="2024"/>
                    <a:pt x="128" y="2024"/>
                  </a:cubicBezTo>
                  <a:cubicBezTo>
                    <a:pt x="57" y="2024"/>
                    <a:pt x="0" y="1966"/>
                    <a:pt x="0" y="189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6825395" y="2610217"/>
              <a:ext cx="244475" cy="26988"/>
            </a:xfrm>
            <a:custGeom>
              <a:avLst/>
              <a:gdLst>
                <a:gd name="T0" fmla="*/ 121 w 128"/>
                <a:gd name="T1" fmla="*/ 14 h 14"/>
                <a:gd name="T2" fmla="*/ 7 w 128"/>
                <a:gd name="T3" fmla="*/ 14 h 14"/>
                <a:gd name="T4" fmla="*/ 0 w 128"/>
                <a:gd name="T5" fmla="*/ 7 h 14"/>
                <a:gd name="T6" fmla="*/ 0 w 128"/>
                <a:gd name="T7" fmla="*/ 7 h 14"/>
                <a:gd name="T8" fmla="*/ 7 w 128"/>
                <a:gd name="T9" fmla="*/ 0 h 14"/>
                <a:gd name="T10" fmla="*/ 121 w 128"/>
                <a:gd name="T11" fmla="*/ 0 h 14"/>
                <a:gd name="T12" fmla="*/ 128 w 128"/>
                <a:gd name="T13" fmla="*/ 7 h 14"/>
                <a:gd name="T14" fmla="*/ 128 w 128"/>
                <a:gd name="T15" fmla="*/ 7 h 14"/>
                <a:gd name="T16" fmla="*/ 121 w 128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4">
                  <a:moveTo>
                    <a:pt x="121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5" y="0"/>
                    <a:pt x="128" y="3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8" y="11"/>
                    <a:pt x="125" y="14"/>
                    <a:pt x="121" y="14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11" name="Oval 10"/>
            <p:cNvSpPr>
              <a:spLocks noChangeArrowheads="1"/>
            </p:cNvSpPr>
            <p:nvPr userDrawn="1"/>
          </p:nvSpPr>
          <p:spPr bwMode="auto">
            <a:xfrm>
              <a:off x="7128608" y="2594342"/>
              <a:ext cx="55563" cy="57150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</p:grp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5695953" y="2384423"/>
            <a:ext cx="1614440" cy="6300822"/>
          </a:xfrm>
          <a:custGeom>
            <a:avLst/>
            <a:gdLst>
              <a:gd name="connsiteX0" fmla="*/ 204240 w 1763713"/>
              <a:gd name="connsiteY0" fmla="*/ 0 h 3871913"/>
              <a:gd name="connsiteX1" fmla="*/ 353125 w 1763713"/>
              <a:gd name="connsiteY1" fmla="*/ 0 h 3871913"/>
              <a:gd name="connsiteX2" fmla="*/ 391300 w 1763713"/>
              <a:gd name="connsiteY2" fmla="*/ 38836 h 3871913"/>
              <a:gd name="connsiteX3" fmla="*/ 496283 w 1763713"/>
              <a:gd name="connsiteY3" fmla="*/ 143692 h 3871913"/>
              <a:gd name="connsiteX4" fmla="*/ 1267430 w 1763713"/>
              <a:gd name="connsiteY4" fmla="*/ 143692 h 3871913"/>
              <a:gd name="connsiteX5" fmla="*/ 1372413 w 1763713"/>
              <a:gd name="connsiteY5" fmla="*/ 38836 h 3871913"/>
              <a:gd name="connsiteX6" fmla="*/ 1410589 w 1763713"/>
              <a:gd name="connsiteY6" fmla="*/ 0 h 3871913"/>
              <a:gd name="connsiteX7" fmla="*/ 1559474 w 1763713"/>
              <a:gd name="connsiteY7" fmla="*/ 0 h 3871913"/>
              <a:gd name="connsiteX8" fmla="*/ 1763713 w 1763713"/>
              <a:gd name="connsiteY8" fmla="*/ 207771 h 3871913"/>
              <a:gd name="connsiteX9" fmla="*/ 1763713 w 1763713"/>
              <a:gd name="connsiteY9" fmla="*/ 3664142 h 3871913"/>
              <a:gd name="connsiteX10" fmla="*/ 1559474 w 1763713"/>
              <a:gd name="connsiteY10" fmla="*/ 3871913 h 3871913"/>
              <a:gd name="connsiteX11" fmla="*/ 204240 w 1763713"/>
              <a:gd name="connsiteY11" fmla="*/ 3871913 h 3871913"/>
              <a:gd name="connsiteX12" fmla="*/ 0 w 1763713"/>
              <a:gd name="connsiteY12" fmla="*/ 3664142 h 3871913"/>
              <a:gd name="connsiteX13" fmla="*/ 0 w 1763713"/>
              <a:gd name="connsiteY13" fmla="*/ 207771 h 3871913"/>
              <a:gd name="connsiteX14" fmla="*/ 204240 w 1763713"/>
              <a:gd name="connsiteY14" fmla="*/ 0 h 387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63713" h="3871913">
                <a:moveTo>
                  <a:pt x="204240" y="0"/>
                </a:moveTo>
                <a:cubicBezTo>
                  <a:pt x="204240" y="0"/>
                  <a:pt x="204240" y="0"/>
                  <a:pt x="353125" y="0"/>
                </a:cubicBezTo>
                <a:cubicBezTo>
                  <a:pt x="374121" y="0"/>
                  <a:pt x="391300" y="17476"/>
                  <a:pt x="391300" y="38836"/>
                </a:cubicBezTo>
                <a:cubicBezTo>
                  <a:pt x="391300" y="97089"/>
                  <a:pt x="437111" y="143692"/>
                  <a:pt x="496283" y="143692"/>
                </a:cubicBezTo>
                <a:cubicBezTo>
                  <a:pt x="496283" y="143692"/>
                  <a:pt x="496283" y="143692"/>
                  <a:pt x="1267430" y="143692"/>
                </a:cubicBezTo>
                <a:cubicBezTo>
                  <a:pt x="1324694" y="143692"/>
                  <a:pt x="1372413" y="97089"/>
                  <a:pt x="1372413" y="38836"/>
                </a:cubicBezTo>
                <a:cubicBezTo>
                  <a:pt x="1372413" y="17476"/>
                  <a:pt x="1389592" y="0"/>
                  <a:pt x="1410589" y="0"/>
                </a:cubicBezTo>
                <a:cubicBezTo>
                  <a:pt x="1410589" y="0"/>
                  <a:pt x="1410589" y="0"/>
                  <a:pt x="1559474" y="0"/>
                </a:cubicBezTo>
                <a:cubicBezTo>
                  <a:pt x="1672092" y="0"/>
                  <a:pt x="1763713" y="93206"/>
                  <a:pt x="1763713" y="207771"/>
                </a:cubicBezTo>
                <a:cubicBezTo>
                  <a:pt x="1763713" y="207771"/>
                  <a:pt x="1763713" y="207771"/>
                  <a:pt x="1763713" y="3664142"/>
                </a:cubicBezTo>
                <a:cubicBezTo>
                  <a:pt x="1763713" y="3778708"/>
                  <a:pt x="1672092" y="3871913"/>
                  <a:pt x="1559474" y="3871913"/>
                </a:cubicBezTo>
                <a:cubicBezTo>
                  <a:pt x="1559474" y="3871913"/>
                  <a:pt x="1559474" y="3871913"/>
                  <a:pt x="204240" y="3871913"/>
                </a:cubicBezTo>
                <a:cubicBezTo>
                  <a:pt x="91622" y="3871913"/>
                  <a:pt x="0" y="3778708"/>
                  <a:pt x="0" y="3664142"/>
                </a:cubicBezTo>
                <a:cubicBezTo>
                  <a:pt x="0" y="3664142"/>
                  <a:pt x="0" y="3664142"/>
                  <a:pt x="0" y="207771"/>
                </a:cubicBezTo>
                <a:cubicBezTo>
                  <a:pt x="0" y="93206"/>
                  <a:pt x="91622" y="0"/>
                  <a:pt x="204240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7933425" y="2192839"/>
            <a:ext cx="1848397" cy="6690909"/>
            <a:chOff x="5926870" y="2454642"/>
            <a:chExt cx="2019301" cy="4111625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7931883" y="3403967"/>
              <a:ext cx="14288" cy="474663"/>
            </a:xfrm>
            <a:custGeom>
              <a:avLst/>
              <a:gdLst>
                <a:gd name="T0" fmla="*/ 3 w 8"/>
                <a:gd name="T1" fmla="*/ 0 h 245"/>
                <a:gd name="T2" fmla="*/ 3 w 8"/>
                <a:gd name="T3" fmla="*/ 0 h 245"/>
                <a:gd name="T4" fmla="*/ 0 w 8"/>
                <a:gd name="T5" fmla="*/ 4 h 245"/>
                <a:gd name="T6" fmla="*/ 0 w 8"/>
                <a:gd name="T7" fmla="*/ 241 h 245"/>
                <a:gd name="T8" fmla="*/ 3 w 8"/>
                <a:gd name="T9" fmla="*/ 245 h 245"/>
                <a:gd name="T10" fmla="*/ 3 w 8"/>
                <a:gd name="T11" fmla="*/ 245 h 245"/>
                <a:gd name="T12" fmla="*/ 8 w 8"/>
                <a:gd name="T13" fmla="*/ 240 h 245"/>
                <a:gd name="T14" fmla="*/ 8 w 8"/>
                <a:gd name="T15" fmla="*/ 5 h 245"/>
                <a:gd name="T16" fmla="*/ 3 w 8"/>
                <a:gd name="T1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45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0" y="243"/>
                    <a:pt x="1" y="245"/>
                    <a:pt x="3" y="245"/>
                  </a:cubicBezTo>
                  <a:cubicBezTo>
                    <a:pt x="3" y="245"/>
                    <a:pt x="3" y="245"/>
                    <a:pt x="3" y="245"/>
                  </a:cubicBezTo>
                  <a:cubicBezTo>
                    <a:pt x="6" y="245"/>
                    <a:pt x="8" y="242"/>
                    <a:pt x="8" y="24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2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tx1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26" name="Freeform 13"/>
            <p:cNvSpPr>
              <a:spLocks/>
            </p:cNvSpPr>
            <p:nvPr userDrawn="1"/>
          </p:nvSpPr>
          <p:spPr bwMode="auto">
            <a:xfrm>
              <a:off x="5926870" y="3008680"/>
              <a:ext cx="17463" cy="155575"/>
            </a:xfrm>
            <a:custGeom>
              <a:avLst/>
              <a:gdLst>
                <a:gd name="T0" fmla="*/ 5 w 9"/>
                <a:gd name="T1" fmla="*/ 80 h 80"/>
                <a:gd name="T2" fmla="*/ 6 w 9"/>
                <a:gd name="T3" fmla="*/ 80 h 80"/>
                <a:gd name="T4" fmla="*/ 9 w 9"/>
                <a:gd name="T5" fmla="*/ 76 h 80"/>
                <a:gd name="T6" fmla="*/ 9 w 9"/>
                <a:gd name="T7" fmla="*/ 4 h 80"/>
                <a:gd name="T8" fmla="*/ 6 w 9"/>
                <a:gd name="T9" fmla="*/ 0 h 80"/>
                <a:gd name="T10" fmla="*/ 5 w 9"/>
                <a:gd name="T11" fmla="*/ 0 h 80"/>
                <a:gd name="T12" fmla="*/ 0 w 9"/>
                <a:gd name="T13" fmla="*/ 6 h 80"/>
                <a:gd name="T14" fmla="*/ 0 w 9"/>
                <a:gd name="T15" fmla="*/ 75 h 80"/>
                <a:gd name="T16" fmla="*/ 5 w 9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0">
                  <a:moveTo>
                    <a:pt x="5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8" y="80"/>
                    <a:pt x="9" y="78"/>
                    <a:pt x="9" y="76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8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8"/>
                    <a:pt x="2" y="80"/>
                    <a:pt x="5" y="80"/>
                  </a:cubicBezTo>
                  <a:close/>
                </a:path>
              </a:pathLst>
            </a:custGeom>
            <a:solidFill>
              <a:schemeClr val="tx1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27" name="Freeform 14"/>
            <p:cNvSpPr>
              <a:spLocks/>
            </p:cNvSpPr>
            <p:nvPr userDrawn="1"/>
          </p:nvSpPr>
          <p:spPr bwMode="auto">
            <a:xfrm>
              <a:off x="5926870" y="3308717"/>
              <a:ext cx="17463" cy="288925"/>
            </a:xfrm>
            <a:custGeom>
              <a:avLst/>
              <a:gdLst>
                <a:gd name="T0" fmla="*/ 5 w 9"/>
                <a:gd name="T1" fmla="*/ 149 h 149"/>
                <a:gd name="T2" fmla="*/ 6 w 9"/>
                <a:gd name="T3" fmla="*/ 149 h 149"/>
                <a:gd name="T4" fmla="*/ 9 w 9"/>
                <a:gd name="T5" fmla="*/ 145 h 149"/>
                <a:gd name="T6" fmla="*/ 9 w 9"/>
                <a:gd name="T7" fmla="*/ 4 h 149"/>
                <a:gd name="T8" fmla="*/ 6 w 9"/>
                <a:gd name="T9" fmla="*/ 0 h 149"/>
                <a:gd name="T10" fmla="*/ 5 w 9"/>
                <a:gd name="T11" fmla="*/ 0 h 149"/>
                <a:gd name="T12" fmla="*/ 0 w 9"/>
                <a:gd name="T13" fmla="*/ 6 h 149"/>
                <a:gd name="T14" fmla="*/ 0 w 9"/>
                <a:gd name="T15" fmla="*/ 143 h 149"/>
                <a:gd name="T16" fmla="*/ 5 w 9"/>
                <a:gd name="T1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49">
                  <a:moveTo>
                    <a:pt x="5" y="149"/>
                  </a:moveTo>
                  <a:cubicBezTo>
                    <a:pt x="6" y="149"/>
                    <a:pt x="6" y="149"/>
                    <a:pt x="6" y="149"/>
                  </a:cubicBezTo>
                  <a:cubicBezTo>
                    <a:pt x="8" y="149"/>
                    <a:pt x="9" y="147"/>
                    <a:pt x="9" y="14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8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46"/>
                    <a:pt x="2" y="149"/>
                    <a:pt x="5" y="149"/>
                  </a:cubicBezTo>
                  <a:close/>
                </a:path>
              </a:pathLst>
            </a:custGeom>
            <a:solidFill>
              <a:schemeClr val="tx1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28" name="Freeform 15"/>
            <p:cNvSpPr>
              <a:spLocks/>
            </p:cNvSpPr>
            <p:nvPr userDrawn="1"/>
          </p:nvSpPr>
          <p:spPr bwMode="auto">
            <a:xfrm>
              <a:off x="5926870" y="3681780"/>
              <a:ext cx="17463" cy="293688"/>
            </a:xfrm>
            <a:custGeom>
              <a:avLst/>
              <a:gdLst>
                <a:gd name="T0" fmla="*/ 5 w 9"/>
                <a:gd name="T1" fmla="*/ 152 h 152"/>
                <a:gd name="T2" fmla="*/ 6 w 9"/>
                <a:gd name="T3" fmla="*/ 152 h 152"/>
                <a:gd name="T4" fmla="*/ 9 w 9"/>
                <a:gd name="T5" fmla="*/ 148 h 152"/>
                <a:gd name="T6" fmla="*/ 9 w 9"/>
                <a:gd name="T7" fmla="*/ 3 h 152"/>
                <a:gd name="T8" fmla="*/ 6 w 9"/>
                <a:gd name="T9" fmla="*/ 0 h 152"/>
                <a:gd name="T10" fmla="*/ 5 w 9"/>
                <a:gd name="T11" fmla="*/ 0 h 152"/>
                <a:gd name="T12" fmla="*/ 0 w 9"/>
                <a:gd name="T13" fmla="*/ 5 h 152"/>
                <a:gd name="T14" fmla="*/ 0 w 9"/>
                <a:gd name="T15" fmla="*/ 147 h 152"/>
                <a:gd name="T16" fmla="*/ 5 w 9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2">
                  <a:moveTo>
                    <a:pt x="5" y="152"/>
                  </a:moveTo>
                  <a:cubicBezTo>
                    <a:pt x="6" y="152"/>
                    <a:pt x="6" y="152"/>
                    <a:pt x="6" y="152"/>
                  </a:cubicBezTo>
                  <a:cubicBezTo>
                    <a:pt x="8" y="152"/>
                    <a:pt x="9" y="150"/>
                    <a:pt x="9" y="148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2" y="152"/>
                    <a:pt x="5" y="152"/>
                  </a:cubicBezTo>
                  <a:close/>
                </a:path>
              </a:pathLst>
            </a:custGeom>
            <a:solidFill>
              <a:schemeClr val="tx1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5937983" y="2454642"/>
              <a:ext cx="1997075" cy="4111625"/>
            </a:xfrm>
            <a:custGeom>
              <a:avLst/>
              <a:gdLst>
                <a:gd name="T0" fmla="*/ 885 w 1046"/>
                <a:gd name="T1" fmla="*/ 2118 h 2118"/>
                <a:gd name="T2" fmla="*/ 160 w 1046"/>
                <a:gd name="T3" fmla="*/ 2118 h 2118"/>
                <a:gd name="T4" fmla="*/ 0 w 1046"/>
                <a:gd name="T5" fmla="*/ 1957 h 2118"/>
                <a:gd name="T6" fmla="*/ 0 w 1046"/>
                <a:gd name="T7" fmla="*/ 161 h 2118"/>
                <a:gd name="T8" fmla="*/ 160 w 1046"/>
                <a:gd name="T9" fmla="*/ 0 h 2118"/>
                <a:gd name="T10" fmla="*/ 885 w 1046"/>
                <a:gd name="T11" fmla="*/ 0 h 2118"/>
                <a:gd name="T12" fmla="*/ 1046 w 1046"/>
                <a:gd name="T13" fmla="*/ 161 h 2118"/>
                <a:gd name="T14" fmla="*/ 1046 w 1046"/>
                <a:gd name="T15" fmla="*/ 1957 h 2118"/>
                <a:gd name="T16" fmla="*/ 885 w 1046"/>
                <a:gd name="T17" fmla="*/ 211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6" h="2118">
                  <a:moveTo>
                    <a:pt x="885" y="2118"/>
                  </a:moveTo>
                  <a:cubicBezTo>
                    <a:pt x="160" y="2118"/>
                    <a:pt x="160" y="2118"/>
                    <a:pt x="160" y="2118"/>
                  </a:cubicBezTo>
                  <a:cubicBezTo>
                    <a:pt x="72" y="2118"/>
                    <a:pt x="0" y="2046"/>
                    <a:pt x="0" y="1957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72"/>
                    <a:pt x="72" y="0"/>
                    <a:pt x="160" y="0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974" y="0"/>
                    <a:pt x="1046" y="72"/>
                    <a:pt x="1046" y="161"/>
                  </a:cubicBezTo>
                  <a:cubicBezTo>
                    <a:pt x="1046" y="1957"/>
                    <a:pt x="1046" y="1957"/>
                    <a:pt x="1046" y="1957"/>
                  </a:cubicBezTo>
                  <a:cubicBezTo>
                    <a:pt x="1046" y="2046"/>
                    <a:pt x="974" y="2118"/>
                    <a:pt x="885" y="2118"/>
                  </a:cubicBezTo>
                  <a:close/>
                </a:path>
              </a:pathLst>
            </a:custGeom>
            <a:solidFill>
              <a:schemeClr val="tx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6020533" y="2545130"/>
              <a:ext cx="1831975" cy="3929063"/>
            </a:xfrm>
            <a:custGeom>
              <a:avLst/>
              <a:gdLst>
                <a:gd name="T0" fmla="*/ 0 w 960"/>
                <a:gd name="T1" fmla="*/ 1895 h 2024"/>
                <a:gd name="T2" fmla="*/ 0 w 960"/>
                <a:gd name="T3" fmla="*/ 129 h 2024"/>
                <a:gd name="T4" fmla="*/ 128 w 960"/>
                <a:gd name="T5" fmla="*/ 0 h 2024"/>
                <a:gd name="T6" fmla="*/ 831 w 960"/>
                <a:gd name="T7" fmla="*/ 0 h 2024"/>
                <a:gd name="T8" fmla="*/ 960 w 960"/>
                <a:gd name="T9" fmla="*/ 129 h 2024"/>
                <a:gd name="T10" fmla="*/ 960 w 960"/>
                <a:gd name="T11" fmla="*/ 1895 h 2024"/>
                <a:gd name="T12" fmla="*/ 831 w 960"/>
                <a:gd name="T13" fmla="*/ 2024 h 2024"/>
                <a:gd name="T14" fmla="*/ 128 w 960"/>
                <a:gd name="T15" fmla="*/ 2024 h 2024"/>
                <a:gd name="T16" fmla="*/ 0 w 960"/>
                <a:gd name="T17" fmla="*/ 1895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0" h="2024">
                  <a:moveTo>
                    <a:pt x="0" y="1895"/>
                  </a:moveTo>
                  <a:cubicBezTo>
                    <a:pt x="0" y="129"/>
                    <a:pt x="0" y="129"/>
                    <a:pt x="0" y="129"/>
                  </a:cubicBezTo>
                  <a:cubicBezTo>
                    <a:pt x="0" y="58"/>
                    <a:pt x="57" y="0"/>
                    <a:pt x="128" y="0"/>
                  </a:cubicBezTo>
                  <a:cubicBezTo>
                    <a:pt x="831" y="0"/>
                    <a:pt x="831" y="0"/>
                    <a:pt x="831" y="0"/>
                  </a:cubicBezTo>
                  <a:cubicBezTo>
                    <a:pt x="902" y="0"/>
                    <a:pt x="960" y="58"/>
                    <a:pt x="960" y="129"/>
                  </a:cubicBezTo>
                  <a:cubicBezTo>
                    <a:pt x="960" y="1895"/>
                    <a:pt x="960" y="1895"/>
                    <a:pt x="960" y="1895"/>
                  </a:cubicBezTo>
                  <a:cubicBezTo>
                    <a:pt x="960" y="1966"/>
                    <a:pt x="902" y="2024"/>
                    <a:pt x="831" y="2024"/>
                  </a:cubicBezTo>
                  <a:cubicBezTo>
                    <a:pt x="128" y="2024"/>
                    <a:pt x="128" y="2024"/>
                    <a:pt x="128" y="2024"/>
                  </a:cubicBezTo>
                  <a:cubicBezTo>
                    <a:pt x="57" y="2024"/>
                    <a:pt x="0" y="1966"/>
                    <a:pt x="0" y="189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auto">
            <a:xfrm>
              <a:off x="6825395" y="2610217"/>
              <a:ext cx="244475" cy="26988"/>
            </a:xfrm>
            <a:custGeom>
              <a:avLst/>
              <a:gdLst>
                <a:gd name="T0" fmla="*/ 121 w 128"/>
                <a:gd name="T1" fmla="*/ 14 h 14"/>
                <a:gd name="T2" fmla="*/ 7 w 128"/>
                <a:gd name="T3" fmla="*/ 14 h 14"/>
                <a:gd name="T4" fmla="*/ 0 w 128"/>
                <a:gd name="T5" fmla="*/ 7 h 14"/>
                <a:gd name="T6" fmla="*/ 0 w 128"/>
                <a:gd name="T7" fmla="*/ 7 h 14"/>
                <a:gd name="T8" fmla="*/ 7 w 128"/>
                <a:gd name="T9" fmla="*/ 0 h 14"/>
                <a:gd name="T10" fmla="*/ 121 w 128"/>
                <a:gd name="T11" fmla="*/ 0 h 14"/>
                <a:gd name="T12" fmla="*/ 128 w 128"/>
                <a:gd name="T13" fmla="*/ 7 h 14"/>
                <a:gd name="T14" fmla="*/ 128 w 128"/>
                <a:gd name="T15" fmla="*/ 7 h 14"/>
                <a:gd name="T16" fmla="*/ 121 w 128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4">
                  <a:moveTo>
                    <a:pt x="121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5" y="0"/>
                    <a:pt x="128" y="3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8" y="11"/>
                    <a:pt x="125" y="14"/>
                    <a:pt x="121" y="14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  <p:sp>
          <p:nvSpPr>
            <p:cNvPr id="32" name="Oval 31"/>
            <p:cNvSpPr>
              <a:spLocks noChangeArrowheads="1"/>
            </p:cNvSpPr>
            <p:nvPr userDrawn="1"/>
          </p:nvSpPr>
          <p:spPr bwMode="auto">
            <a:xfrm>
              <a:off x="7128608" y="2594342"/>
              <a:ext cx="55563" cy="57150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3"/>
            </a:p>
          </p:txBody>
        </p:sp>
      </p:grp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8049312" y="2384423"/>
            <a:ext cx="1614440" cy="6300822"/>
          </a:xfrm>
          <a:custGeom>
            <a:avLst/>
            <a:gdLst>
              <a:gd name="connsiteX0" fmla="*/ 204240 w 1763713"/>
              <a:gd name="connsiteY0" fmla="*/ 0 h 3871913"/>
              <a:gd name="connsiteX1" fmla="*/ 353125 w 1763713"/>
              <a:gd name="connsiteY1" fmla="*/ 0 h 3871913"/>
              <a:gd name="connsiteX2" fmla="*/ 391300 w 1763713"/>
              <a:gd name="connsiteY2" fmla="*/ 38836 h 3871913"/>
              <a:gd name="connsiteX3" fmla="*/ 496283 w 1763713"/>
              <a:gd name="connsiteY3" fmla="*/ 143692 h 3871913"/>
              <a:gd name="connsiteX4" fmla="*/ 1267430 w 1763713"/>
              <a:gd name="connsiteY4" fmla="*/ 143692 h 3871913"/>
              <a:gd name="connsiteX5" fmla="*/ 1372413 w 1763713"/>
              <a:gd name="connsiteY5" fmla="*/ 38836 h 3871913"/>
              <a:gd name="connsiteX6" fmla="*/ 1410589 w 1763713"/>
              <a:gd name="connsiteY6" fmla="*/ 0 h 3871913"/>
              <a:gd name="connsiteX7" fmla="*/ 1559474 w 1763713"/>
              <a:gd name="connsiteY7" fmla="*/ 0 h 3871913"/>
              <a:gd name="connsiteX8" fmla="*/ 1763713 w 1763713"/>
              <a:gd name="connsiteY8" fmla="*/ 207771 h 3871913"/>
              <a:gd name="connsiteX9" fmla="*/ 1763713 w 1763713"/>
              <a:gd name="connsiteY9" fmla="*/ 3664142 h 3871913"/>
              <a:gd name="connsiteX10" fmla="*/ 1559474 w 1763713"/>
              <a:gd name="connsiteY10" fmla="*/ 3871913 h 3871913"/>
              <a:gd name="connsiteX11" fmla="*/ 204240 w 1763713"/>
              <a:gd name="connsiteY11" fmla="*/ 3871913 h 3871913"/>
              <a:gd name="connsiteX12" fmla="*/ 0 w 1763713"/>
              <a:gd name="connsiteY12" fmla="*/ 3664142 h 3871913"/>
              <a:gd name="connsiteX13" fmla="*/ 0 w 1763713"/>
              <a:gd name="connsiteY13" fmla="*/ 207771 h 3871913"/>
              <a:gd name="connsiteX14" fmla="*/ 204240 w 1763713"/>
              <a:gd name="connsiteY14" fmla="*/ 0 h 387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63713" h="3871913">
                <a:moveTo>
                  <a:pt x="204240" y="0"/>
                </a:moveTo>
                <a:cubicBezTo>
                  <a:pt x="204240" y="0"/>
                  <a:pt x="204240" y="0"/>
                  <a:pt x="353125" y="0"/>
                </a:cubicBezTo>
                <a:cubicBezTo>
                  <a:pt x="374121" y="0"/>
                  <a:pt x="391300" y="17476"/>
                  <a:pt x="391300" y="38836"/>
                </a:cubicBezTo>
                <a:cubicBezTo>
                  <a:pt x="391300" y="97089"/>
                  <a:pt x="437111" y="143692"/>
                  <a:pt x="496283" y="143692"/>
                </a:cubicBezTo>
                <a:cubicBezTo>
                  <a:pt x="496283" y="143692"/>
                  <a:pt x="496283" y="143692"/>
                  <a:pt x="1267430" y="143692"/>
                </a:cubicBezTo>
                <a:cubicBezTo>
                  <a:pt x="1324694" y="143692"/>
                  <a:pt x="1372413" y="97089"/>
                  <a:pt x="1372413" y="38836"/>
                </a:cubicBezTo>
                <a:cubicBezTo>
                  <a:pt x="1372413" y="17476"/>
                  <a:pt x="1389592" y="0"/>
                  <a:pt x="1410589" y="0"/>
                </a:cubicBezTo>
                <a:cubicBezTo>
                  <a:pt x="1410589" y="0"/>
                  <a:pt x="1410589" y="0"/>
                  <a:pt x="1559474" y="0"/>
                </a:cubicBezTo>
                <a:cubicBezTo>
                  <a:pt x="1672092" y="0"/>
                  <a:pt x="1763713" y="93206"/>
                  <a:pt x="1763713" y="207771"/>
                </a:cubicBezTo>
                <a:cubicBezTo>
                  <a:pt x="1763713" y="207771"/>
                  <a:pt x="1763713" y="207771"/>
                  <a:pt x="1763713" y="3664142"/>
                </a:cubicBezTo>
                <a:cubicBezTo>
                  <a:pt x="1763713" y="3778708"/>
                  <a:pt x="1672092" y="3871913"/>
                  <a:pt x="1559474" y="3871913"/>
                </a:cubicBezTo>
                <a:cubicBezTo>
                  <a:pt x="1559474" y="3871913"/>
                  <a:pt x="1559474" y="3871913"/>
                  <a:pt x="204240" y="3871913"/>
                </a:cubicBezTo>
                <a:cubicBezTo>
                  <a:pt x="91622" y="3871913"/>
                  <a:pt x="0" y="3778708"/>
                  <a:pt x="0" y="3664142"/>
                </a:cubicBezTo>
                <a:cubicBezTo>
                  <a:pt x="0" y="3664142"/>
                  <a:pt x="0" y="3664142"/>
                  <a:pt x="0" y="207771"/>
                </a:cubicBezTo>
                <a:cubicBezTo>
                  <a:pt x="0" y="93206"/>
                  <a:pt x="91622" y="0"/>
                  <a:pt x="204240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0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5750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" y="1"/>
            <a:ext cx="11160125" cy="1116012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84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791364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708894" y="4260621"/>
            <a:ext cx="3871168" cy="2638885"/>
          </a:xfrm>
        </p:spPr>
        <p:txBody>
          <a:bodyPr/>
          <a:lstStyle>
            <a:lvl1pPr>
              <a:defRPr sz="3023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150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835745" y="2562663"/>
            <a:ext cx="6041853" cy="215710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lnSpc>
                <a:spcPct val="80000"/>
              </a:lnSpc>
              <a:defRPr sz="4535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06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42A89-28F1-4EA9-8040-8795CB89B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5016" y="1826438"/>
            <a:ext cx="8370094" cy="3885377"/>
          </a:xfrm>
        </p:spPr>
        <p:txBody>
          <a:bodyPr anchor="b"/>
          <a:lstStyle>
            <a:lvl1pPr algn="ctr">
              <a:defRPr sz="5492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2039D5-7549-48C5-8D96-41D1161E4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5016" y="5861651"/>
            <a:ext cx="8370094" cy="2694446"/>
          </a:xfrm>
        </p:spPr>
        <p:txBody>
          <a:bodyPr/>
          <a:lstStyle>
            <a:lvl1pPr marL="0" indent="0" algn="ctr">
              <a:buNone/>
              <a:defRPr sz="2197">
                <a:solidFill>
                  <a:schemeClr val="tx2"/>
                </a:solidFill>
              </a:defRPr>
            </a:lvl1pPr>
            <a:lvl2pPr marL="418514" indent="0" algn="ctr">
              <a:buNone/>
              <a:defRPr sz="1831"/>
            </a:lvl2pPr>
            <a:lvl3pPr marL="837027" indent="0" algn="ctr">
              <a:buNone/>
              <a:defRPr sz="1648"/>
            </a:lvl3pPr>
            <a:lvl4pPr marL="1255541" indent="0" algn="ctr">
              <a:buNone/>
              <a:defRPr sz="1465"/>
            </a:lvl4pPr>
            <a:lvl5pPr marL="1674055" indent="0" algn="ctr">
              <a:buNone/>
              <a:defRPr sz="1465"/>
            </a:lvl5pPr>
            <a:lvl6pPr marL="2092567" indent="0" algn="ctr">
              <a:buNone/>
              <a:defRPr sz="1465"/>
            </a:lvl6pPr>
            <a:lvl7pPr marL="2511081" indent="0" algn="ctr">
              <a:buNone/>
              <a:defRPr sz="1465"/>
            </a:lvl7pPr>
            <a:lvl8pPr marL="2929595" indent="0" algn="ctr">
              <a:buNone/>
              <a:defRPr sz="1465"/>
            </a:lvl8pPr>
            <a:lvl9pPr marL="3348109" indent="0" algn="ctr">
              <a:buNone/>
              <a:defRPr sz="1465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13F94C-1C27-4448-9C90-0CBBA5E7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3F1488-97E8-4EFA-819B-BD1D9016E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450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D89B4-2208-4808-A778-30BFDD4E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E936F002-AF97-4ADB-9AB6-F89D9BAF62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95016" y="4464048"/>
            <a:ext cx="4185047" cy="669607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008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D8AD12D2-A3E5-400A-9F11-A5CFE7AE7A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0065" y="4464048"/>
            <a:ext cx="4185047" cy="669607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008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7179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95017" y="2039039"/>
            <a:ext cx="4185046" cy="166550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F7AC47A-2E84-4947-9B39-1E8EBB243A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65111" y="1245183"/>
            <a:ext cx="1390286" cy="2459359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69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017" y="2039041"/>
            <a:ext cx="4185046" cy="121851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" y="8680097"/>
            <a:ext cx="5580063" cy="2480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793" tIns="38396" rIns="76793" bIns="38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3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E5128D1-9C6F-4416-9C3C-3F4347A3F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845" y="10061239"/>
            <a:ext cx="1031466" cy="4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1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971576" y="0"/>
            <a:ext cx="2798746" cy="62930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00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886FE-0117-4251-ADD0-331F2099A2F7}"/>
              </a:ext>
            </a:extLst>
          </p:cNvPr>
          <p:cNvSpPr/>
          <p:nvPr userDrawn="1"/>
        </p:nvSpPr>
        <p:spPr>
          <a:xfrm>
            <a:off x="9770321" y="3875057"/>
            <a:ext cx="1389804" cy="2418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793" tIns="38396" rIns="76793" bIns="38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3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42AC8-20D1-411F-927F-239B0F1596C8}"/>
              </a:ext>
            </a:extLst>
          </p:cNvPr>
          <p:cNvSpPr/>
          <p:nvPr userDrawn="1"/>
        </p:nvSpPr>
        <p:spPr>
          <a:xfrm>
            <a:off x="8377569" y="6293084"/>
            <a:ext cx="2781234" cy="24180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793" tIns="38396" rIns="76793" bIns="38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0BF67-1323-4E02-AAEB-A6C5CFD0389D}"/>
              </a:ext>
            </a:extLst>
          </p:cNvPr>
          <p:cNvSpPr/>
          <p:nvPr userDrawn="1"/>
        </p:nvSpPr>
        <p:spPr>
          <a:xfrm>
            <a:off x="6978116" y="8711109"/>
            <a:ext cx="1399455" cy="24490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793" tIns="38396" rIns="76793" bIns="38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3"/>
          </a:p>
        </p:txBody>
      </p:sp>
    </p:spTree>
    <p:extLst>
      <p:ext uri="{BB962C8B-B14F-4D97-AF65-F5344CB8AC3E}">
        <p14:creationId xmlns:p14="http://schemas.microsoft.com/office/powerpoint/2010/main" val="2909177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77081D-4F0E-4834-8ACD-0C37E9A7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015" y="2039041"/>
            <a:ext cx="4185048" cy="121851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886FE-0117-4251-ADD0-331F2099A2F7}"/>
              </a:ext>
            </a:extLst>
          </p:cNvPr>
          <p:cNvSpPr/>
          <p:nvPr userDrawn="1"/>
        </p:nvSpPr>
        <p:spPr>
          <a:xfrm>
            <a:off x="9770321" y="2"/>
            <a:ext cx="1389804" cy="2418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793" tIns="38396" rIns="76793" bIns="38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0BF67-1323-4E02-AAEB-A6C5CFD0389D}"/>
              </a:ext>
            </a:extLst>
          </p:cNvPr>
          <p:cNvSpPr/>
          <p:nvPr userDrawn="1"/>
        </p:nvSpPr>
        <p:spPr>
          <a:xfrm>
            <a:off x="6978116" y="8711109"/>
            <a:ext cx="1399455" cy="24490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793" tIns="38396" rIns="76793" bIns="38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3"/>
          </a:p>
        </p:txBody>
      </p:sp>
    </p:spTree>
    <p:extLst>
      <p:ext uri="{BB962C8B-B14F-4D97-AF65-F5344CB8AC3E}">
        <p14:creationId xmlns:p14="http://schemas.microsoft.com/office/powerpoint/2010/main" val="146221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2" y="1"/>
            <a:ext cx="11160125" cy="111601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098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96340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95017" y="2039039"/>
            <a:ext cx="4185046" cy="166550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503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95017" y="2039039"/>
            <a:ext cx="4185046" cy="166550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B5728D37-BA34-4F8E-9427-294CB47C7D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25" y="3704542"/>
            <a:ext cx="1393393" cy="7455584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4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623" y="1245183"/>
            <a:ext cx="11158502" cy="9914945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6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FF174-0746-4B71-BC40-E639D351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9349F9-3408-4260-B4FF-D27406D56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826093-0D31-42F3-AE53-67FC8A833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A492A6-800A-480F-8094-632923EE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95043D-D5D7-4BC5-B5E5-D84F9CEF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34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4C62D-F902-4E20-BCDD-A866F565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46" y="2782284"/>
            <a:ext cx="9625608" cy="4642301"/>
          </a:xfrm>
        </p:spPr>
        <p:txBody>
          <a:bodyPr anchor="b"/>
          <a:lstStyle>
            <a:lvl1pPr>
              <a:defRPr sz="549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E9E63E-78DF-4D1F-A91D-0AE556C45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446" y="7468502"/>
            <a:ext cx="9625608" cy="2441277"/>
          </a:xfrm>
        </p:spPr>
        <p:txBody>
          <a:bodyPr/>
          <a:lstStyle>
            <a:lvl1pPr marL="0" indent="0">
              <a:buNone/>
              <a:defRPr sz="2197">
                <a:solidFill>
                  <a:schemeClr val="tx1">
                    <a:tint val="75000"/>
                  </a:schemeClr>
                </a:solidFill>
              </a:defRPr>
            </a:lvl1pPr>
            <a:lvl2pPr marL="418514" indent="0">
              <a:buNone/>
              <a:defRPr sz="1831">
                <a:solidFill>
                  <a:schemeClr val="tx1">
                    <a:tint val="75000"/>
                  </a:schemeClr>
                </a:solidFill>
              </a:defRPr>
            </a:lvl2pPr>
            <a:lvl3pPr marL="837027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3pPr>
            <a:lvl4pPr marL="1255541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4pPr>
            <a:lvl5pPr marL="1674055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5pPr>
            <a:lvl6pPr marL="2092567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6pPr>
            <a:lvl7pPr marL="2511081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7pPr>
            <a:lvl8pPr marL="2929595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8pPr>
            <a:lvl9pPr marL="3348109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58BDDA-00A5-436B-B0C3-A3E9659D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AD2026-7F93-4392-A437-DD763F90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FA117-1C09-4083-A99E-19B60DB78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86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DD634-6623-49B0-B11F-BF4F378C6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85CD39-0E6C-4240-81DF-7B9D52211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261" y="2970868"/>
            <a:ext cx="4743053" cy="708099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4E99DA8-13DF-4A9F-95A8-BFA5794AF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9814" y="2970868"/>
            <a:ext cx="4743053" cy="708099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EAA623-7601-4549-80B8-D8B914EF3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A99F98-4ED9-4FD1-8845-72ACFCF4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239F45-468F-450C-B520-0FBAD95A8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79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E890DA-7BC3-49B1-A51F-FD7238E92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12" y="594174"/>
            <a:ext cx="9625608" cy="215710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E32370-301A-4515-8CF3-4A2995EF5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712" y="2735782"/>
            <a:ext cx="4721256" cy="1340764"/>
          </a:xfrm>
        </p:spPr>
        <p:txBody>
          <a:bodyPr anchor="b"/>
          <a:lstStyle>
            <a:lvl1pPr marL="0" indent="0">
              <a:buNone/>
              <a:defRPr sz="2197" b="1"/>
            </a:lvl1pPr>
            <a:lvl2pPr marL="418514" indent="0">
              <a:buNone/>
              <a:defRPr sz="1831" b="1"/>
            </a:lvl2pPr>
            <a:lvl3pPr marL="837027" indent="0">
              <a:buNone/>
              <a:defRPr sz="1648" b="1"/>
            </a:lvl3pPr>
            <a:lvl4pPr marL="1255541" indent="0">
              <a:buNone/>
              <a:defRPr sz="1465" b="1"/>
            </a:lvl4pPr>
            <a:lvl5pPr marL="1674055" indent="0">
              <a:buNone/>
              <a:defRPr sz="1465" b="1"/>
            </a:lvl5pPr>
            <a:lvl6pPr marL="2092567" indent="0">
              <a:buNone/>
              <a:defRPr sz="1465" b="1"/>
            </a:lvl6pPr>
            <a:lvl7pPr marL="2511081" indent="0">
              <a:buNone/>
              <a:defRPr sz="1465" b="1"/>
            </a:lvl7pPr>
            <a:lvl8pPr marL="2929595" indent="0">
              <a:buNone/>
              <a:defRPr sz="1465" b="1"/>
            </a:lvl8pPr>
            <a:lvl9pPr marL="3348109" indent="0">
              <a:buNone/>
              <a:defRPr sz="1465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E4D5EC-A126-4F4D-83DC-BF0DE8902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8712" y="4076546"/>
            <a:ext cx="4721256" cy="599598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D1D6E4-525D-424C-9B21-3D10DB86F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49815" y="2735782"/>
            <a:ext cx="4744507" cy="1340764"/>
          </a:xfrm>
        </p:spPr>
        <p:txBody>
          <a:bodyPr anchor="b"/>
          <a:lstStyle>
            <a:lvl1pPr marL="0" indent="0">
              <a:buNone/>
              <a:defRPr sz="2197" b="1"/>
            </a:lvl1pPr>
            <a:lvl2pPr marL="418514" indent="0">
              <a:buNone/>
              <a:defRPr sz="1831" b="1"/>
            </a:lvl2pPr>
            <a:lvl3pPr marL="837027" indent="0">
              <a:buNone/>
              <a:defRPr sz="1648" b="1"/>
            </a:lvl3pPr>
            <a:lvl4pPr marL="1255541" indent="0">
              <a:buNone/>
              <a:defRPr sz="1465" b="1"/>
            </a:lvl4pPr>
            <a:lvl5pPr marL="1674055" indent="0">
              <a:buNone/>
              <a:defRPr sz="1465" b="1"/>
            </a:lvl5pPr>
            <a:lvl6pPr marL="2092567" indent="0">
              <a:buNone/>
              <a:defRPr sz="1465" b="1"/>
            </a:lvl6pPr>
            <a:lvl7pPr marL="2511081" indent="0">
              <a:buNone/>
              <a:defRPr sz="1465" b="1"/>
            </a:lvl7pPr>
            <a:lvl8pPr marL="2929595" indent="0">
              <a:buNone/>
              <a:defRPr sz="1465" b="1"/>
            </a:lvl8pPr>
            <a:lvl9pPr marL="3348109" indent="0">
              <a:buNone/>
              <a:defRPr sz="1465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482FCDF-ADDD-43DF-B867-F15F2E3FA2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49815" y="4076546"/>
            <a:ext cx="4744507" cy="599598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5724EC6-A7BD-4148-9084-D28B865A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C3012B-713D-4B26-A843-2A80CF05D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4D0A641-0972-4A7B-A5A8-82F76831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75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EABE7B-FE2F-40B1-B464-64136523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31703E9-1805-410E-A9A4-9ECAA14CE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C961B3-2EAA-4122-B93F-BDD469AA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2A5A82-87AB-45AA-8B6B-CD6FF55D2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381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2BF76AB-5500-4D56-978A-56980FC5B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350F22-DE25-4A03-A2F7-55DE67096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745D1A-1ADD-435E-9D66-89FA26E62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2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B04B6-DCCC-476D-AC6A-0CEB61BA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13" y="744009"/>
            <a:ext cx="3599430" cy="2604029"/>
          </a:xfrm>
        </p:spPr>
        <p:txBody>
          <a:bodyPr anchor="b"/>
          <a:lstStyle>
            <a:lvl1pPr>
              <a:defRPr sz="2929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9CA002-3C61-4996-8F01-F7E7653EA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509" y="1606852"/>
            <a:ext cx="5649813" cy="7930922"/>
          </a:xfrm>
        </p:spPr>
        <p:txBody>
          <a:bodyPr/>
          <a:lstStyle>
            <a:lvl1pPr>
              <a:defRPr sz="2929"/>
            </a:lvl1pPr>
            <a:lvl2pPr>
              <a:defRPr sz="2563"/>
            </a:lvl2pPr>
            <a:lvl3pPr>
              <a:defRPr sz="2197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621CB4-1E05-4B4B-83F4-E4A6E8257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13" y="3348037"/>
            <a:ext cx="3599430" cy="6202654"/>
          </a:xfrm>
        </p:spPr>
        <p:txBody>
          <a:bodyPr/>
          <a:lstStyle>
            <a:lvl1pPr marL="0" indent="0">
              <a:buNone/>
              <a:defRPr sz="1465"/>
            </a:lvl1pPr>
            <a:lvl2pPr marL="418514" indent="0">
              <a:buNone/>
              <a:defRPr sz="1282"/>
            </a:lvl2pPr>
            <a:lvl3pPr marL="837027" indent="0">
              <a:buNone/>
              <a:defRPr sz="1098"/>
            </a:lvl3pPr>
            <a:lvl4pPr marL="1255541" indent="0">
              <a:buNone/>
              <a:defRPr sz="915"/>
            </a:lvl4pPr>
            <a:lvl5pPr marL="1674055" indent="0">
              <a:buNone/>
              <a:defRPr sz="915"/>
            </a:lvl5pPr>
            <a:lvl6pPr marL="2092567" indent="0">
              <a:buNone/>
              <a:defRPr sz="915"/>
            </a:lvl6pPr>
            <a:lvl7pPr marL="2511081" indent="0">
              <a:buNone/>
              <a:defRPr sz="915"/>
            </a:lvl7pPr>
            <a:lvl8pPr marL="2929595" indent="0">
              <a:buNone/>
              <a:defRPr sz="915"/>
            </a:lvl8pPr>
            <a:lvl9pPr marL="3348109" indent="0">
              <a:buNone/>
              <a:defRPr sz="91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77CF81B-6733-43C9-9BB4-6E1C8467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5DBC8B-0285-4416-9118-22173E3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E6C4E5-4C23-4309-8DA3-792B7B106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52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5016" y="2039041"/>
            <a:ext cx="8370094" cy="121851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395791" y="2"/>
            <a:ext cx="0" cy="11160127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2791582" y="2"/>
            <a:ext cx="0" cy="11160127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187373" y="2"/>
            <a:ext cx="0" cy="11160127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583164" y="2"/>
            <a:ext cx="0" cy="11160127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6978955" y="2"/>
            <a:ext cx="0" cy="11160127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8374746" y="2"/>
            <a:ext cx="0" cy="11160127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770537" y="2"/>
            <a:ext cx="0" cy="11160127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2"/>
          <p:cNvSpPr>
            <a:spLocks noGrp="1"/>
          </p:cNvSpPr>
          <p:nvPr>
            <p:ph type="body" idx="1"/>
          </p:nvPr>
        </p:nvSpPr>
        <p:spPr>
          <a:xfrm>
            <a:off x="1395016" y="3704540"/>
            <a:ext cx="8370094" cy="63473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0209C1-2ECB-49BA-8B78-BADD3A612CA3}"/>
              </a:ext>
            </a:extLst>
          </p:cNvPr>
          <p:cNvSpPr/>
          <p:nvPr userDrawn="1"/>
        </p:nvSpPr>
        <p:spPr>
          <a:xfrm>
            <a:off x="2243515" y="278059"/>
            <a:ext cx="1395786" cy="11172352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B016A3-76A8-49A7-ACFC-A0300DCAC3C6}"/>
              </a:ext>
            </a:extLst>
          </p:cNvPr>
          <p:cNvSpPr/>
          <p:nvPr userDrawn="1"/>
        </p:nvSpPr>
        <p:spPr>
          <a:xfrm>
            <a:off x="1401998" y="-12227"/>
            <a:ext cx="1388419" cy="11172352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3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88287C-59EF-4E95-A26D-2D075D7DF1AF}"/>
              </a:ext>
            </a:extLst>
          </p:cNvPr>
          <p:cNvSpPr/>
          <p:nvPr userDrawn="1"/>
        </p:nvSpPr>
        <p:spPr>
          <a:xfrm>
            <a:off x="2791578" y="-12227"/>
            <a:ext cx="1395792" cy="11172352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3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287BFD-F41A-4A12-993B-1AF857A9E38A}"/>
              </a:ext>
            </a:extLst>
          </p:cNvPr>
          <p:cNvSpPr/>
          <p:nvPr userDrawn="1"/>
        </p:nvSpPr>
        <p:spPr>
          <a:xfrm>
            <a:off x="4187373" y="-12227"/>
            <a:ext cx="1395787" cy="11172352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3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3A1F0F-F354-4D81-87E2-043CA1600586}"/>
              </a:ext>
            </a:extLst>
          </p:cNvPr>
          <p:cNvSpPr/>
          <p:nvPr userDrawn="1"/>
        </p:nvSpPr>
        <p:spPr>
          <a:xfrm>
            <a:off x="5583164" y="-12227"/>
            <a:ext cx="1390364" cy="11172352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547D20-75F3-4C2D-9CEE-9961D5A0EB59}"/>
              </a:ext>
            </a:extLst>
          </p:cNvPr>
          <p:cNvSpPr/>
          <p:nvPr userDrawn="1"/>
        </p:nvSpPr>
        <p:spPr>
          <a:xfrm>
            <a:off x="6987099" y="-12227"/>
            <a:ext cx="1382219" cy="11172352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3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8882F7-70A9-4A12-917D-4936A5249137}"/>
              </a:ext>
            </a:extLst>
          </p:cNvPr>
          <p:cNvSpPr/>
          <p:nvPr userDrawn="1"/>
        </p:nvSpPr>
        <p:spPr>
          <a:xfrm>
            <a:off x="8382894" y="-12227"/>
            <a:ext cx="1382219" cy="11172352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3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BCD274-8E1B-4BC2-B885-21988564FD12}"/>
              </a:ext>
            </a:extLst>
          </p:cNvPr>
          <p:cNvSpPr/>
          <p:nvPr userDrawn="1"/>
        </p:nvSpPr>
        <p:spPr>
          <a:xfrm>
            <a:off x="9764337" y="-12227"/>
            <a:ext cx="1395791" cy="11172352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3"/>
          </a:p>
        </p:txBody>
      </p:sp>
    </p:spTree>
    <p:extLst>
      <p:ext uri="{BB962C8B-B14F-4D97-AF65-F5344CB8AC3E}">
        <p14:creationId xmlns:p14="http://schemas.microsoft.com/office/powerpoint/2010/main" val="132224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ac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xit" presetSubtype="4" ac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4" ac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4" accel="10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xit" presetSubtype="4" ac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xit" presetSubtype="4" accel="10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xit" presetSubtype="4" accel="10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xit" presetSubtype="4" accel="10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  <p:txStyles>
    <p:titleStyle>
      <a:lvl1pPr algn="l" defTabSz="767899" rtl="0" eaLnBrk="1" latinLnBrk="0" hangingPunct="1">
        <a:lnSpc>
          <a:spcPct val="100000"/>
        </a:lnSpc>
        <a:spcBef>
          <a:spcPct val="0"/>
        </a:spcBef>
        <a:buNone/>
        <a:defRPr sz="2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67899" rtl="0" eaLnBrk="1" latinLnBrk="0" hangingPunct="1">
        <a:lnSpc>
          <a:spcPct val="120000"/>
        </a:lnSpc>
        <a:spcBef>
          <a:spcPts val="504"/>
        </a:spcBef>
        <a:buFont typeface="Arial" panose="020B0604020202020204" pitchFamily="34" charset="0"/>
        <a:buNone/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767899" rtl="0" eaLnBrk="1" latinLnBrk="0" hangingPunct="1">
        <a:lnSpc>
          <a:spcPct val="120000"/>
        </a:lnSpc>
        <a:spcBef>
          <a:spcPts val="504"/>
        </a:spcBef>
        <a:buFont typeface="Arial" panose="020B0604020202020204" pitchFamily="34" charset="0"/>
        <a:buNone/>
        <a:defRPr sz="1176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767899" rtl="0" eaLnBrk="1" latinLnBrk="0" hangingPunct="1">
        <a:lnSpc>
          <a:spcPct val="120000"/>
        </a:lnSpc>
        <a:spcBef>
          <a:spcPts val="504"/>
        </a:spcBef>
        <a:buFont typeface="Arial" panose="020B0604020202020204" pitchFamily="34" charset="0"/>
        <a:buNone/>
        <a:defRPr sz="1008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0" indent="0" algn="l" defTabSz="767899" rtl="0" eaLnBrk="1" latinLnBrk="0" hangingPunct="1">
        <a:lnSpc>
          <a:spcPct val="120000"/>
        </a:lnSpc>
        <a:spcBef>
          <a:spcPts val="504"/>
        </a:spcBef>
        <a:buFont typeface="Arial" panose="020B0604020202020204" pitchFamily="34" charset="0"/>
        <a:buNone/>
        <a:defRPr sz="84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0" indent="0" algn="l" defTabSz="767899" rtl="0" eaLnBrk="1" latinLnBrk="0" hangingPunct="1">
        <a:lnSpc>
          <a:spcPct val="120000"/>
        </a:lnSpc>
        <a:spcBef>
          <a:spcPts val="504"/>
        </a:spcBef>
        <a:buFont typeface="Arial" panose="020B0604020202020204" pitchFamily="34" charset="0"/>
        <a:buNone/>
        <a:defRPr sz="840" kern="120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111724" indent="-191974" algn="l" defTabSz="767899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6pPr>
      <a:lvl7pPr marL="2495674" indent="-191974" algn="l" defTabSz="767899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7pPr>
      <a:lvl8pPr marL="2879623" indent="-191974" algn="l" defTabSz="767899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8pPr>
      <a:lvl9pPr marL="3263574" indent="-191974" algn="l" defTabSz="767899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7899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383951" algn="l" defTabSz="767899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67899" algn="l" defTabSz="767899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3pPr>
      <a:lvl4pPr marL="1151850" algn="l" defTabSz="767899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4pPr>
      <a:lvl5pPr marL="1535799" algn="l" defTabSz="767899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5pPr>
      <a:lvl6pPr marL="1919749" algn="l" defTabSz="767899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6pPr>
      <a:lvl7pPr marL="2303698" algn="l" defTabSz="767899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7pPr>
      <a:lvl8pPr marL="2687649" algn="l" defTabSz="767899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8pPr>
      <a:lvl9pPr marL="3071599" algn="l" defTabSz="767899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879" userDrawn="1">
          <p15:clr>
            <a:srgbClr val="F26B43"/>
          </p15:clr>
        </p15:guide>
        <p15:guide id="3" orient="horz" pos="785" userDrawn="1">
          <p15:clr>
            <a:srgbClr val="F26B43"/>
          </p15:clr>
        </p15:guide>
        <p15:guide id="4" orient="horz" pos="2333" userDrawn="1">
          <p15:clr>
            <a:srgbClr val="F26B43"/>
          </p15:clr>
        </p15:guide>
        <p15:guide id="5" pos="6151" userDrawn="1">
          <p15:clr>
            <a:srgbClr val="F26B43"/>
          </p15:clr>
        </p15:guide>
        <p15:guide id="8" pos="3515" userDrawn="1">
          <p15:clr>
            <a:srgbClr val="F26B43"/>
          </p15:clr>
        </p15:guide>
        <p15:guide id="9" pos="52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FCDEEC-64FF-4FBD-99BD-9CCA9440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59" y="594174"/>
            <a:ext cx="9625608" cy="215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A3E2FE-8CC8-4B01-9E23-E65FCF65E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259" y="2970868"/>
            <a:ext cx="9625608" cy="7080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11E2D1-8038-4C15-B96F-FC978A187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259" y="10343783"/>
            <a:ext cx="2511028" cy="5941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83639-3A01-4914-9E6C-1CECB830B71E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5077D8-3C9C-4BA5-B1F4-9EE6E8EE8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6792" y="10343783"/>
            <a:ext cx="3766542" cy="5941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6F5E8B-9B6F-4E12-9AB2-1CAAEF8D9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1838" y="10343783"/>
            <a:ext cx="2511028" cy="5941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882DC-DC0B-4FC8-8B2C-D7CA9F32F1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5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3678" r:id="rId12"/>
    <p:sldLayoutId id="2147483672" r:id="rId13"/>
    <p:sldLayoutId id="2147483669" r:id="rId14"/>
    <p:sldLayoutId id="2147483692" r:id="rId15"/>
    <p:sldLayoutId id="2147483699" r:id="rId16"/>
    <p:sldLayoutId id="2147483701" r:id="rId17"/>
    <p:sldLayoutId id="2147483706" r:id="rId18"/>
    <p:sldLayoutId id="2147483707" r:id="rId19"/>
    <p:sldLayoutId id="2147483785" r:id="rId20"/>
    <p:sldLayoutId id="2147483803" r:id="rId21"/>
    <p:sldLayoutId id="2147483795" r:id="rId22"/>
    <p:sldLayoutId id="2147483805" r:id="rId23"/>
    <p:sldLayoutId id="2147484102" r:id="rId24"/>
    <p:sldLayoutId id="2147484104" r:id="rId25"/>
    <p:sldLayoutId id="2147484106" r:id="rId26"/>
    <p:sldLayoutId id="2147484107" r:id="rId27"/>
  </p:sldLayoutIdLst>
  <p:txStyles>
    <p:titleStyle>
      <a:lvl1pPr algn="l" defTabSz="837027" rtl="0" eaLnBrk="1" latinLnBrk="0" hangingPunct="1">
        <a:lnSpc>
          <a:spcPct val="90000"/>
        </a:lnSpc>
        <a:spcBef>
          <a:spcPct val="0"/>
        </a:spcBef>
        <a:buNone/>
        <a:defRPr sz="40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9256" indent="-209256" algn="l" defTabSz="837027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1pPr>
      <a:lvl2pPr marL="627770" indent="-209256" algn="l" defTabSz="83702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197" kern="1200">
          <a:solidFill>
            <a:schemeClr val="tx1"/>
          </a:solidFill>
          <a:latin typeface="+mn-lt"/>
          <a:ea typeface="+mn-ea"/>
          <a:cs typeface="+mn-cs"/>
        </a:defRPr>
      </a:lvl2pPr>
      <a:lvl3pPr marL="1046283" indent="-209256" algn="l" defTabSz="83702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31" kern="1200">
          <a:solidFill>
            <a:schemeClr val="tx1"/>
          </a:solidFill>
          <a:latin typeface="+mn-lt"/>
          <a:ea typeface="+mn-ea"/>
          <a:cs typeface="+mn-cs"/>
        </a:defRPr>
      </a:lvl3pPr>
      <a:lvl4pPr marL="1464797" indent="-209256" algn="l" defTabSz="83702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8" kern="1200">
          <a:solidFill>
            <a:schemeClr val="tx1"/>
          </a:solidFill>
          <a:latin typeface="+mn-lt"/>
          <a:ea typeface="+mn-ea"/>
          <a:cs typeface="+mn-cs"/>
        </a:defRPr>
      </a:lvl4pPr>
      <a:lvl5pPr marL="1883311" indent="-209256" algn="l" defTabSz="83702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8" kern="1200">
          <a:solidFill>
            <a:schemeClr val="tx1"/>
          </a:solidFill>
          <a:latin typeface="+mn-lt"/>
          <a:ea typeface="+mn-ea"/>
          <a:cs typeface="+mn-cs"/>
        </a:defRPr>
      </a:lvl5pPr>
      <a:lvl6pPr marL="2301824" indent="-209256" algn="l" defTabSz="83702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8" kern="1200">
          <a:solidFill>
            <a:schemeClr val="tx1"/>
          </a:solidFill>
          <a:latin typeface="+mn-lt"/>
          <a:ea typeface="+mn-ea"/>
          <a:cs typeface="+mn-cs"/>
        </a:defRPr>
      </a:lvl6pPr>
      <a:lvl7pPr marL="2720338" indent="-209256" algn="l" defTabSz="83702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8" kern="1200">
          <a:solidFill>
            <a:schemeClr val="tx1"/>
          </a:solidFill>
          <a:latin typeface="+mn-lt"/>
          <a:ea typeface="+mn-ea"/>
          <a:cs typeface="+mn-cs"/>
        </a:defRPr>
      </a:lvl7pPr>
      <a:lvl8pPr marL="3138852" indent="-209256" algn="l" defTabSz="83702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8" kern="1200">
          <a:solidFill>
            <a:schemeClr val="tx1"/>
          </a:solidFill>
          <a:latin typeface="+mn-lt"/>
          <a:ea typeface="+mn-ea"/>
          <a:cs typeface="+mn-cs"/>
        </a:defRPr>
      </a:lvl8pPr>
      <a:lvl9pPr marL="3557365" indent="-209256" algn="l" defTabSz="83702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37027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1pPr>
      <a:lvl2pPr marL="418514" algn="l" defTabSz="837027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2pPr>
      <a:lvl3pPr marL="837027" algn="l" defTabSz="837027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3pPr>
      <a:lvl4pPr marL="1255541" algn="l" defTabSz="837027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4pPr>
      <a:lvl5pPr marL="1674055" algn="l" defTabSz="837027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5pPr>
      <a:lvl6pPr marL="2092567" algn="l" defTabSz="837027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6pPr>
      <a:lvl7pPr marL="2511081" algn="l" defTabSz="837027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7pPr>
      <a:lvl8pPr marL="2929595" algn="l" defTabSz="837027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8pPr>
      <a:lvl9pPr marL="3348109" algn="l" defTabSz="837027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79" userDrawn="1">
          <p15:clr>
            <a:srgbClr val="F26B43"/>
          </p15:clr>
        </p15:guide>
        <p15:guide id="2" orient="horz" pos="785" userDrawn="1">
          <p15:clr>
            <a:srgbClr val="F26B43"/>
          </p15:clr>
        </p15:guide>
        <p15:guide id="3" orient="horz" pos="2333" userDrawn="1">
          <p15:clr>
            <a:srgbClr val="F26B43"/>
          </p15:clr>
        </p15:guide>
        <p15:guide id="4" pos="6151" userDrawn="1">
          <p15:clr>
            <a:srgbClr val="F26B43"/>
          </p15:clr>
        </p15:guide>
        <p15:guide id="5" pos="3515" userDrawn="1">
          <p15:clr>
            <a:srgbClr val="F26B43"/>
          </p15:clr>
        </p15:guide>
        <p15:guide id="6" pos="52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13.sv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05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16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13" Type="http://schemas.openxmlformats.org/officeDocument/2006/relationships/image" Target="../media/image126.jfif"/><Relationship Id="rId3" Type="http://schemas.openxmlformats.org/officeDocument/2006/relationships/image" Target="../media/image118.jfif"/><Relationship Id="rId7" Type="http://schemas.openxmlformats.org/officeDocument/2006/relationships/image" Target="../media/image121.jpeg"/><Relationship Id="rId12" Type="http://schemas.openxmlformats.org/officeDocument/2006/relationships/image" Target="../media/image125.jfif"/><Relationship Id="rId17" Type="http://schemas.openxmlformats.org/officeDocument/2006/relationships/image" Target="../media/image130.jfif"/><Relationship Id="rId2" Type="http://schemas.openxmlformats.org/officeDocument/2006/relationships/image" Target="../media/image117.jfif"/><Relationship Id="rId16" Type="http://schemas.openxmlformats.org/officeDocument/2006/relationships/image" Target="../media/image129.jf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5" Type="http://schemas.openxmlformats.org/officeDocument/2006/relationships/image" Target="../media/image119.png"/><Relationship Id="rId15" Type="http://schemas.openxmlformats.org/officeDocument/2006/relationships/image" Target="../media/image128.jfif"/><Relationship Id="rId10" Type="http://schemas.openxmlformats.org/officeDocument/2006/relationships/image" Target="../media/image123.png"/><Relationship Id="rId4" Type="http://schemas.openxmlformats.org/officeDocument/2006/relationships/image" Target="../media/image109.png"/><Relationship Id="rId9" Type="http://schemas.openxmlformats.org/officeDocument/2006/relationships/image" Target="../media/image122.jfif"/><Relationship Id="rId14" Type="http://schemas.openxmlformats.org/officeDocument/2006/relationships/image" Target="../media/image127.jf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svg"/><Relationship Id="rId7" Type="http://schemas.openxmlformats.org/officeDocument/2006/relationships/image" Target="../media/image134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8.svg"/><Relationship Id="rId4" Type="http://schemas.openxmlformats.org/officeDocument/2006/relationships/image" Target="../media/image1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0.svg"/><Relationship Id="rId4" Type="http://schemas.openxmlformats.org/officeDocument/2006/relationships/image" Target="../media/image1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4" Type="http://schemas.openxmlformats.org/officeDocument/2006/relationships/image" Target="../media/image13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8.svg"/><Relationship Id="rId4" Type="http://schemas.openxmlformats.org/officeDocument/2006/relationships/image" Target="../media/image14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2.svg"/><Relationship Id="rId4" Type="http://schemas.openxmlformats.org/officeDocument/2006/relationships/image" Target="../media/image15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sv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7.svg"/><Relationship Id="rId4" Type="http://schemas.openxmlformats.org/officeDocument/2006/relationships/image" Target="../media/image15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1.svg"/><Relationship Id="rId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632" y="-1"/>
            <a:ext cx="11196757" cy="11160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 dirty="0"/>
          </a:p>
        </p:txBody>
      </p:sp>
      <p:sp>
        <p:nvSpPr>
          <p:cNvPr id="6" name="TextBox 5"/>
          <p:cNvSpPr txBox="1"/>
          <p:nvPr/>
        </p:nvSpPr>
        <p:spPr>
          <a:xfrm>
            <a:off x="2700163" y="4458616"/>
            <a:ext cx="5723166" cy="28623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  <a:latin typeface="+mj-lt"/>
                <a:ea typeface="Source Sans Pro Black" charset="0"/>
                <a:cs typeface="Source Sans Pro Black" charset="0"/>
              </a:rPr>
              <a:t>SOCIAL MEDIA POST </a:t>
            </a:r>
            <a:r>
              <a:rPr lang="en-US" sz="6000" b="1" dirty="0">
                <a:solidFill>
                  <a:schemeClr val="accent1"/>
                </a:solidFill>
                <a:latin typeface="+mj-lt"/>
                <a:ea typeface="Source Sans Pro Black" charset="0"/>
                <a:cs typeface="Source Sans Pro Black" charset="0"/>
              </a:rPr>
              <a:t>TEMPLATE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80162" y="9380290"/>
            <a:ext cx="2887579" cy="4947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FFFFFF">
                    <a:alpha val="70000"/>
                  </a:srgbClr>
                </a:solidFill>
              </a:rPr>
              <a:t>Questel</a:t>
            </a:r>
            <a:r>
              <a:rPr lang="en-US" sz="2400" dirty="0">
                <a:solidFill>
                  <a:srgbClr val="FFFFFF">
                    <a:alpha val="70000"/>
                  </a:srgbClr>
                </a:solidFill>
              </a:rPr>
              <a:t>, July 2021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6CCC43-3A3A-4534-AD6B-162D37631F54}"/>
              </a:ext>
            </a:extLst>
          </p:cNvPr>
          <p:cNvCxnSpPr>
            <a:cxnSpLocks/>
          </p:cNvCxnSpPr>
          <p:nvPr/>
        </p:nvCxnSpPr>
        <p:spPr>
          <a:xfrm>
            <a:off x="4180162" y="9197051"/>
            <a:ext cx="2887579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que 8">
            <a:extLst>
              <a:ext uri="{FF2B5EF4-FFF2-40B4-BE49-F238E27FC236}">
                <a16:creationId xmlns:a16="http://schemas.microsoft.com/office/drawing/2014/main" id="{401AA74A-9394-4FAE-8743-B1CCBA79D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0234" y="1419863"/>
            <a:ext cx="4263025" cy="11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5D6ABA7-F84B-478C-BCE6-75474DEE5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235" y="1989221"/>
            <a:ext cx="4078353" cy="721895"/>
          </a:xfrm>
        </p:spPr>
        <p:txBody>
          <a:bodyPr>
            <a:normAutofit/>
          </a:bodyPr>
          <a:lstStyle/>
          <a:p>
            <a:r>
              <a:rPr lang="en-GB" sz="3000" dirty="0">
                <a:solidFill>
                  <a:schemeClr val="accent1"/>
                </a:solidFill>
              </a:rPr>
              <a:t>Twitter – Picture size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954454A-47B2-42E0-97BD-117B61F4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72069"/>
            <a:ext cx="11160125" cy="636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1E84CF-F802-46C4-9FAA-AD5A423F159B}"/>
              </a:ext>
            </a:extLst>
          </p:cNvPr>
          <p:cNvGrpSpPr/>
          <p:nvPr/>
        </p:nvGrpSpPr>
        <p:grpSpPr>
          <a:xfrm>
            <a:off x="1269236" y="721896"/>
            <a:ext cx="1490006" cy="555487"/>
            <a:chOff x="1523999" y="765175"/>
            <a:chExt cx="1002507" cy="29419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F8B8AF-3FFD-4322-B70E-EC1F93DBF323}"/>
                </a:ext>
              </a:extLst>
            </p:cNvPr>
            <p:cNvSpPr/>
            <p:nvPr/>
          </p:nvSpPr>
          <p:spPr>
            <a:xfrm>
              <a:off x="1523999" y="765175"/>
              <a:ext cx="1002507" cy="2220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Social</a:t>
              </a:r>
              <a:r>
                <a:rPr lang="en-US" sz="12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Media</a:t>
              </a:r>
              <a:endParaRPr lang="en-US" sz="12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474885D6-3A63-431A-927B-B9B9B6C7AB9A}"/>
                </a:ext>
              </a:extLst>
            </p:cNvPr>
            <p:cNvSpPr/>
            <p:nvPr/>
          </p:nvSpPr>
          <p:spPr>
            <a:xfrm flipV="1">
              <a:off x="1524000" y="987188"/>
              <a:ext cx="72580" cy="7217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701" tIns="41850" rIns="83701" bIns="418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4"/>
            </a:p>
          </p:txBody>
        </p:sp>
      </p:grpSp>
    </p:spTree>
    <p:extLst>
      <p:ext uri="{BB962C8B-B14F-4D97-AF65-F5344CB8AC3E}">
        <p14:creationId xmlns:p14="http://schemas.microsoft.com/office/powerpoint/2010/main" val="2639509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F06B15-EA08-4793-8354-24193CF11604}"/>
              </a:ext>
            </a:extLst>
          </p:cNvPr>
          <p:cNvSpPr/>
          <p:nvPr/>
        </p:nvSpPr>
        <p:spPr>
          <a:xfrm>
            <a:off x="8370602" y="10287650"/>
            <a:ext cx="2773516" cy="584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444444"/>
                </a:solidFill>
                <a:latin typeface="Arial" panose="020B0604020202020204" pitchFamily="34" charset="0"/>
              </a:rPr>
              <a:t>Source</a:t>
            </a:r>
            <a:r>
              <a:rPr lang="en-GB" dirty="0">
                <a:solidFill>
                  <a:srgbClr val="444444"/>
                </a:solidFill>
                <a:latin typeface="Arial" panose="020B0604020202020204" pitchFamily="34" charset="0"/>
              </a:rPr>
              <a:t>: </a:t>
            </a:r>
            <a:r>
              <a:rPr lang="en-GB" i="1" dirty="0">
                <a:solidFill>
                  <a:srgbClr val="444444"/>
                </a:solidFill>
                <a:latin typeface="Arial" panose="020B0604020202020204" pitchFamily="34" charset="0"/>
              </a:rPr>
              <a:t>blog.digimind.com / </a:t>
            </a:r>
          </a:p>
          <a:p>
            <a:r>
              <a:rPr lang="en-GB" i="1" dirty="0"/>
              <a:t>Statista.com</a:t>
            </a:r>
            <a:r>
              <a:rPr lang="en-GB" dirty="0"/>
              <a:t>​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92CA73-69D7-4682-B42D-D7387F48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4" y="1973179"/>
            <a:ext cx="5445886" cy="705854"/>
          </a:xfrm>
        </p:spPr>
        <p:txBody>
          <a:bodyPr>
            <a:normAutofit/>
          </a:bodyPr>
          <a:lstStyle/>
          <a:p>
            <a:r>
              <a:rPr lang="en-GB" sz="3000" dirty="0">
                <a:solidFill>
                  <a:schemeClr val="accent1"/>
                </a:solidFill>
              </a:rPr>
              <a:t>Twitter – Audience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8D14B63-0809-4811-A3D7-F0363B4E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76786"/>
            <a:ext cx="11160125" cy="58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A87092-14F7-4C03-82F6-2B610A6EF4ED}"/>
              </a:ext>
            </a:extLst>
          </p:cNvPr>
          <p:cNvGrpSpPr/>
          <p:nvPr/>
        </p:nvGrpSpPr>
        <p:grpSpPr>
          <a:xfrm>
            <a:off x="1269236" y="721896"/>
            <a:ext cx="1490006" cy="555487"/>
            <a:chOff x="1523999" y="765175"/>
            <a:chExt cx="1002507" cy="29419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34903AC-D4D6-45EA-9283-DE4EA566CF37}"/>
                </a:ext>
              </a:extLst>
            </p:cNvPr>
            <p:cNvSpPr/>
            <p:nvPr/>
          </p:nvSpPr>
          <p:spPr>
            <a:xfrm>
              <a:off x="1523999" y="765175"/>
              <a:ext cx="1002507" cy="2220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Social</a:t>
              </a:r>
              <a:r>
                <a:rPr lang="en-US" sz="12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Media</a:t>
              </a:r>
              <a:endParaRPr lang="en-US" sz="12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4ADBDD35-0D5E-4FAA-A428-DE210DEC9E66}"/>
                </a:ext>
              </a:extLst>
            </p:cNvPr>
            <p:cNvSpPr/>
            <p:nvPr/>
          </p:nvSpPr>
          <p:spPr>
            <a:xfrm flipV="1">
              <a:off x="1524000" y="987188"/>
              <a:ext cx="72580" cy="7217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701" tIns="41850" rIns="83701" bIns="418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4"/>
            </a:p>
          </p:txBody>
        </p:sp>
      </p:grpSp>
    </p:spTree>
    <p:extLst>
      <p:ext uri="{BB962C8B-B14F-4D97-AF65-F5344CB8AC3E}">
        <p14:creationId xmlns:p14="http://schemas.microsoft.com/office/powerpoint/2010/main" val="832511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9CC34D47-465D-40C6-BA43-FEED27997ACC}"/>
              </a:ext>
            </a:extLst>
          </p:cNvPr>
          <p:cNvSpPr txBox="1">
            <a:spLocks/>
          </p:cNvSpPr>
          <p:nvPr/>
        </p:nvSpPr>
        <p:spPr>
          <a:xfrm>
            <a:off x="4687052" y="6416841"/>
            <a:ext cx="1786020" cy="625643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444444"/>
                </a:solidFill>
              </a:rPr>
              <a:t>@Questel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E47F06-533A-4EFA-AA23-E51A207FB227}"/>
              </a:ext>
            </a:extLst>
          </p:cNvPr>
          <p:cNvGrpSpPr/>
          <p:nvPr/>
        </p:nvGrpSpPr>
        <p:grpSpPr>
          <a:xfrm>
            <a:off x="4423952" y="4583113"/>
            <a:ext cx="2312219" cy="1527075"/>
            <a:chOff x="2235200" y="725488"/>
            <a:chExt cx="7724775" cy="5407025"/>
          </a:xfrm>
          <a:solidFill>
            <a:schemeClr val="accent1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7223A82-C947-400E-8CA5-95524B9C6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200" y="725488"/>
              <a:ext cx="7724775" cy="5407025"/>
            </a:xfrm>
            <a:custGeom>
              <a:avLst/>
              <a:gdLst>
                <a:gd name="T0" fmla="*/ 2006 w 2050"/>
                <a:gd name="T1" fmla="*/ 224 h 1434"/>
                <a:gd name="T2" fmla="*/ 1825 w 2050"/>
                <a:gd name="T3" fmla="*/ 44 h 1434"/>
                <a:gd name="T4" fmla="*/ 1024 w 2050"/>
                <a:gd name="T5" fmla="*/ 0 h 1434"/>
                <a:gd name="T6" fmla="*/ 223 w 2050"/>
                <a:gd name="T7" fmla="*/ 42 h 1434"/>
                <a:gd name="T8" fmla="*/ 42 w 2050"/>
                <a:gd name="T9" fmla="*/ 224 h 1434"/>
                <a:gd name="T10" fmla="*/ 0 w 2050"/>
                <a:gd name="T11" fmla="*/ 717 h 1434"/>
                <a:gd name="T12" fmla="*/ 42 w 2050"/>
                <a:gd name="T13" fmla="*/ 1210 h 1434"/>
                <a:gd name="T14" fmla="*/ 223 w 2050"/>
                <a:gd name="T15" fmla="*/ 1390 h 1434"/>
                <a:gd name="T16" fmla="*/ 1024 w 2050"/>
                <a:gd name="T17" fmla="*/ 1434 h 1434"/>
                <a:gd name="T18" fmla="*/ 1825 w 2050"/>
                <a:gd name="T19" fmla="*/ 1392 h 1434"/>
                <a:gd name="T20" fmla="*/ 2006 w 2050"/>
                <a:gd name="T21" fmla="*/ 1211 h 1434"/>
                <a:gd name="T22" fmla="*/ 2048 w 2050"/>
                <a:gd name="T23" fmla="*/ 719 h 1434"/>
                <a:gd name="T24" fmla="*/ 2006 w 2050"/>
                <a:gd name="T25" fmla="*/ 22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0" h="1434">
                  <a:moveTo>
                    <a:pt x="2006" y="224"/>
                  </a:moveTo>
                  <a:cubicBezTo>
                    <a:pt x="1982" y="137"/>
                    <a:pt x="1913" y="67"/>
                    <a:pt x="1825" y="44"/>
                  </a:cubicBezTo>
                  <a:cubicBezTo>
                    <a:pt x="1665" y="0"/>
                    <a:pt x="1024" y="0"/>
                    <a:pt x="1024" y="0"/>
                  </a:cubicBezTo>
                  <a:cubicBezTo>
                    <a:pt x="1024" y="0"/>
                    <a:pt x="383" y="0"/>
                    <a:pt x="223" y="42"/>
                  </a:cubicBezTo>
                  <a:cubicBezTo>
                    <a:pt x="137" y="66"/>
                    <a:pt x="66" y="137"/>
                    <a:pt x="42" y="224"/>
                  </a:cubicBezTo>
                  <a:cubicBezTo>
                    <a:pt x="0" y="385"/>
                    <a:pt x="0" y="717"/>
                    <a:pt x="0" y="717"/>
                  </a:cubicBezTo>
                  <a:cubicBezTo>
                    <a:pt x="0" y="717"/>
                    <a:pt x="0" y="1051"/>
                    <a:pt x="42" y="1210"/>
                  </a:cubicBezTo>
                  <a:cubicBezTo>
                    <a:pt x="66" y="1297"/>
                    <a:pt x="135" y="1366"/>
                    <a:pt x="223" y="1390"/>
                  </a:cubicBezTo>
                  <a:cubicBezTo>
                    <a:pt x="385" y="1434"/>
                    <a:pt x="1024" y="1434"/>
                    <a:pt x="1024" y="1434"/>
                  </a:cubicBezTo>
                  <a:cubicBezTo>
                    <a:pt x="1024" y="1434"/>
                    <a:pt x="1665" y="1434"/>
                    <a:pt x="1825" y="1392"/>
                  </a:cubicBezTo>
                  <a:cubicBezTo>
                    <a:pt x="1913" y="1368"/>
                    <a:pt x="1982" y="1299"/>
                    <a:pt x="2006" y="1211"/>
                  </a:cubicBezTo>
                  <a:cubicBezTo>
                    <a:pt x="2048" y="1051"/>
                    <a:pt x="2048" y="719"/>
                    <a:pt x="2048" y="719"/>
                  </a:cubicBezTo>
                  <a:cubicBezTo>
                    <a:pt x="2048" y="719"/>
                    <a:pt x="2050" y="385"/>
                    <a:pt x="2006" y="224"/>
                  </a:cubicBezTo>
                  <a:close/>
                </a:path>
              </a:pathLst>
            </a:custGeom>
            <a:solidFill>
              <a:srgbClr val="FF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01" tIns="41850" rIns="83701" bIns="41850" numCol="1" anchor="t" anchorCtr="0" compatLnSpc="1">
              <a:prstTxWarp prst="textNoShape">
                <a:avLst/>
              </a:prstTxWarp>
            </a:bodyPr>
            <a:lstStyle/>
            <a:p>
              <a:endParaRPr lang="en-US" sz="1464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BC532F9-2A2C-4F4E-BB07-D65E6BE04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063" y="2271713"/>
              <a:ext cx="2008188" cy="2314575"/>
            </a:xfrm>
            <a:custGeom>
              <a:avLst/>
              <a:gdLst>
                <a:gd name="T0" fmla="*/ 0 w 1265"/>
                <a:gd name="T1" fmla="*/ 1458 h 1458"/>
                <a:gd name="T2" fmla="*/ 1265 w 1265"/>
                <a:gd name="T3" fmla="*/ 729 h 1458"/>
                <a:gd name="T4" fmla="*/ 0 w 1265"/>
                <a:gd name="T5" fmla="*/ 0 h 1458"/>
                <a:gd name="T6" fmla="*/ 0 w 1265"/>
                <a:gd name="T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5" h="1458">
                  <a:moveTo>
                    <a:pt x="0" y="1458"/>
                  </a:moveTo>
                  <a:lnTo>
                    <a:pt x="1265" y="729"/>
                  </a:lnTo>
                  <a:lnTo>
                    <a:pt x="0" y="0"/>
                  </a:lnTo>
                  <a:lnTo>
                    <a:pt x="0" y="14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01" tIns="41850" rIns="83701" bIns="41850" numCol="1" anchor="t" anchorCtr="0" compatLnSpc="1">
              <a:prstTxWarp prst="textNoShape">
                <a:avLst/>
              </a:prstTxWarp>
            </a:bodyPr>
            <a:lstStyle/>
            <a:p>
              <a:endParaRPr lang="en-US" sz="1464"/>
            </a:p>
          </p:txBody>
        </p:sp>
      </p:grpSp>
    </p:spTree>
    <p:extLst>
      <p:ext uri="{BB962C8B-B14F-4D97-AF65-F5344CB8AC3E}">
        <p14:creationId xmlns:p14="http://schemas.microsoft.com/office/powerpoint/2010/main" val="1107417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E066F-89CC-49C9-A938-A9E5587B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768" y="2028629"/>
            <a:ext cx="4185046" cy="661720"/>
          </a:xfrm>
        </p:spPr>
        <p:txBody>
          <a:bodyPr>
            <a:normAutofit/>
          </a:bodyPr>
          <a:lstStyle/>
          <a:p>
            <a:r>
              <a:rPr lang="en-GB" sz="3000" dirty="0" err="1">
                <a:solidFill>
                  <a:schemeClr val="accent1"/>
                </a:solidFill>
              </a:rPr>
              <a:t>Youtube</a:t>
            </a:r>
            <a:r>
              <a:rPr lang="en-GB" sz="3000" dirty="0">
                <a:solidFill>
                  <a:schemeClr val="accent1"/>
                </a:solidFill>
              </a:rPr>
              <a:t> - Goals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D7A59E-3F3C-4E28-8E00-259FB1519555}"/>
              </a:ext>
            </a:extLst>
          </p:cNvPr>
          <p:cNvSpPr/>
          <p:nvPr/>
        </p:nvSpPr>
        <p:spPr>
          <a:xfrm>
            <a:off x="1285757" y="4154518"/>
            <a:ext cx="50829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444444"/>
                </a:solidFill>
              </a:rPr>
              <a:t>Improve our visibility by sharing interviews of stakeholders, tips, webinars and by posting new content on the social platform.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E5FE39-20FA-43BB-8F8A-F682304EB352}"/>
              </a:ext>
            </a:extLst>
          </p:cNvPr>
          <p:cNvSpPr/>
          <p:nvPr/>
        </p:nvSpPr>
        <p:spPr>
          <a:xfrm>
            <a:off x="1285278" y="3672053"/>
            <a:ext cx="1833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D14836"/>
                </a:solidFill>
              </a:rPr>
              <a:t>① Visibility 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58C3EB-E594-4872-BE4E-CAB610589499}"/>
              </a:ext>
            </a:extLst>
          </p:cNvPr>
          <p:cNvSpPr/>
          <p:nvPr/>
        </p:nvSpPr>
        <p:spPr>
          <a:xfrm>
            <a:off x="1279944" y="5841309"/>
            <a:ext cx="1906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D14836"/>
                </a:solidFill>
              </a:rPr>
              <a:t>② Proximity</a:t>
            </a:r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55F898-F02F-44D4-B896-412ECABAB289}"/>
              </a:ext>
            </a:extLst>
          </p:cNvPr>
          <p:cNvSpPr/>
          <p:nvPr/>
        </p:nvSpPr>
        <p:spPr>
          <a:xfrm>
            <a:off x="1277769" y="6328347"/>
            <a:ext cx="5082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Post interviews to communicate and share about life at Questel and the feedback of all stakeholders (investors, employees, clients, board members...).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253C97-D9B4-4B0E-BA4D-D35910F6090A}"/>
              </a:ext>
            </a:extLst>
          </p:cNvPr>
          <p:cNvSpPr/>
          <p:nvPr/>
        </p:nvSpPr>
        <p:spPr>
          <a:xfrm>
            <a:off x="7038466" y="3720179"/>
            <a:ext cx="35814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/>
              <a:t>Tips</a:t>
            </a:r>
            <a:r>
              <a:rPr lang="en-GB" sz="2000" dirty="0"/>
              <a:t>: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Create playlists with </a:t>
            </a:r>
            <a:r>
              <a:rPr lang="en-GB" sz="2000" b="1" dirty="0"/>
              <a:t>attractive</a:t>
            </a:r>
            <a:r>
              <a:rPr lang="en-GB" sz="2000" dirty="0"/>
              <a:t> titles for each type of video/interview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thumbnail is especially important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DFC0F9-9D2E-473A-8248-872BC41AC35B}"/>
              </a:ext>
            </a:extLst>
          </p:cNvPr>
          <p:cNvGrpSpPr/>
          <p:nvPr/>
        </p:nvGrpSpPr>
        <p:grpSpPr>
          <a:xfrm>
            <a:off x="1269236" y="721896"/>
            <a:ext cx="1490006" cy="555487"/>
            <a:chOff x="1523999" y="765175"/>
            <a:chExt cx="1002507" cy="2941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217B86-AEB3-4688-B302-097FCB147CED}"/>
                </a:ext>
              </a:extLst>
            </p:cNvPr>
            <p:cNvSpPr/>
            <p:nvPr/>
          </p:nvSpPr>
          <p:spPr>
            <a:xfrm>
              <a:off x="1523999" y="765175"/>
              <a:ext cx="1002507" cy="2220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Social</a:t>
              </a:r>
              <a:r>
                <a:rPr lang="en-US" sz="12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Media</a:t>
              </a:r>
              <a:endParaRPr lang="en-US" sz="12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52712141-FBD0-410F-9F71-31B6A985C80C}"/>
                </a:ext>
              </a:extLst>
            </p:cNvPr>
            <p:cNvSpPr/>
            <p:nvPr/>
          </p:nvSpPr>
          <p:spPr>
            <a:xfrm flipV="1">
              <a:off x="1524000" y="987188"/>
              <a:ext cx="72580" cy="7217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701" tIns="41850" rIns="83701" bIns="418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4"/>
            </a:p>
          </p:txBody>
        </p:sp>
      </p:grpSp>
    </p:spTree>
    <p:extLst>
      <p:ext uri="{BB962C8B-B14F-4D97-AF65-F5344CB8AC3E}">
        <p14:creationId xmlns:p14="http://schemas.microsoft.com/office/powerpoint/2010/main" val="3531919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5D6ABA7-F84B-478C-BCE6-75474DEE5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77" y="1989221"/>
            <a:ext cx="4078353" cy="705853"/>
          </a:xfrm>
        </p:spPr>
        <p:txBody>
          <a:bodyPr>
            <a:normAutofit/>
          </a:bodyPr>
          <a:lstStyle/>
          <a:p>
            <a:r>
              <a:rPr lang="en-GB" sz="3000" dirty="0" err="1">
                <a:solidFill>
                  <a:schemeClr val="accent1"/>
                </a:solidFill>
              </a:rPr>
              <a:t>Youtube</a:t>
            </a:r>
            <a:r>
              <a:rPr lang="en-GB" sz="3000" dirty="0">
                <a:solidFill>
                  <a:schemeClr val="accent1"/>
                </a:solidFill>
              </a:rPr>
              <a:t> – Picture Size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EDFCCC4-4712-47B7-8100-8A422108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318"/>
            <a:ext cx="11160125" cy="62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DF3442-AB88-400C-9AF8-350EC0DC9A6C}"/>
              </a:ext>
            </a:extLst>
          </p:cNvPr>
          <p:cNvSpPr/>
          <p:nvPr/>
        </p:nvSpPr>
        <p:spPr>
          <a:xfrm>
            <a:off x="1269236" y="721896"/>
            <a:ext cx="1490006" cy="4192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Social</a:t>
            </a:r>
            <a:r>
              <a:rPr lang="en-US" sz="12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Media</a:t>
            </a:r>
            <a:endParaRPr lang="en-US" sz="1200" dirty="0">
              <a:solidFill>
                <a:srgbClr val="FFFFF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79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F06B15-EA08-4793-8354-24193CF11604}"/>
              </a:ext>
            </a:extLst>
          </p:cNvPr>
          <p:cNvSpPr/>
          <p:nvPr/>
        </p:nvSpPr>
        <p:spPr>
          <a:xfrm>
            <a:off x="8370602" y="10266947"/>
            <a:ext cx="2773515" cy="584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>
                <a:solidFill>
                  <a:srgbClr val="444444"/>
                </a:solidFill>
                <a:latin typeface="Arial" panose="020B0604020202020204" pitchFamily="34" charset="0"/>
              </a:rPr>
              <a:t>Source</a:t>
            </a:r>
            <a:r>
              <a:rPr lang="en-GB" dirty="0">
                <a:solidFill>
                  <a:srgbClr val="444444"/>
                </a:solidFill>
                <a:latin typeface="Arial" panose="020B0604020202020204" pitchFamily="34" charset="0"/>
              </a:rPr>
              <a:t>: </a:t>
            </a:r>
            <a:r>
              <a:rPr lang="en-GB" dirty="0"/>
              <a:t> </a:t>
            </a:r>
            <a:r>
              <a:rPr lang="en-GB" i="1" dirty="0"/>
              <a:t>blog.hubspot.fr / powertrafic.fr</a:t>
            </a:r>
            <a:r>
              <a:rPr lang="en-GB" dirty="0"/>
              <a:t>​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92CA73-69D7-4682-B42D-D7387F48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878" y="1986723"/>
            <a:ext cx="5519130" cy="708351"/>
          </a:xfrm>
        </p:spPr>
        <p:txBody>
          <a:bodyPr>
            <a:normAutofit/>
          </a:bodyPr>
          <a:lstStyle/>
          <a:p>
            <a:r>
              <a:rPr lang="en-GB" sz="3000" dirty="0" err="1">
                <a:solidFill>
                  <a:schemeClr val="accent1"/>
                </a:solidFill>
              </a:rPr>
              <a:t>Youtube</a:t>
            </a:r>
            <a:r>
              <a:rPr lang="en-GB" sz="3000" dirty="0">
                <a:solidFill>
                  <a:schemeClr val="accent1"/>
                </a:solidFill>
              </a:rPr>
              <a:t> - Audience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E1F6879-3CB7-428B-8674-F199C1F69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8939"/>
            <a:ext cx="11144117" cy="576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38B08F-45D5-4F10-B23E-76F20DB6C33C}"/>
              </a:ext>
            </a:extLst>
          </p:cNvPr>
          <p:cNvSpPr/>
          <p:nvPr/>
        </p:nvSpPr>
        <p:spPr>
          <a:xfrm>
            <a:off x="1269236" y="721896"/>
            <a:ext cx="1490006" cy="4192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Social</a:t>
            </a:r>
            <a:r>
              <a:rPr lang="en-US" sz="12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Media</a:t>
            </a:r>
            <a:endParaRPr lang="en-US" sz="1200" dirty="0">
              <a:solidFill>
                <a:srgbClr val="FFFFF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156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6">
            <a:extLst>
              <a:ext uri="{FF2B5EF4-FFF2-40B4-BE49-F238E27FC236}">
                <a16:creationId xmlns:a16="http://schemas.microsoft.com/office/drawing/2014/main" id="{212242B5-7321-41B6-867A-3F25EE74FDB7}"/>
              </a:ext>
            </a:extLst>
          </p:cNvPr>
          <p:cNvSpPr txBox="1">
            <a:spLocks/>
          </p:cNvSpPr>
          <p:nvPr/>
        </p:nvSpPr>
        <p:spPr>
          <a:xfrm>
            <a:off x="1282722" y="2069431"/>
            <a:ext cx="4185046" cy="62564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u="sng" dirty="0"/>
              <a:t>Ambitions and ideas :</a:t>
            </a:r>
          </a:p>
          <a:p>
            <a:endParaRPr lang="en-GB" sz="3000" u="sng" dirty="0"/>
          </a:p>
          <a:p>
            <a:endParaRPr lang="en-GB" sz="3000" u="sng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E5714F-241F-43D7-8AB2-E67C1B49471A}"/>
              </a:ext>
            </a:extLst>
          </p:cNvPr>
          <p:cNvSpPr/>
          <p:nvPr/>
        </p:nvSpPr>
        <p:spPr>
          <a:xfrm>
            <a:off x="1255104" y="3471748"/>
            <a:ext cx="855593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6942" indent="-156942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44444"/>
                </a:solidFill>
              </a:rPr>
              <a:t>Simple and uncluttered visuals</a:t>
            </a: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44444"/>
                </a:solidFill>
              </a:rPr>
              <a:t>Use mainly the 3 colours of Questel: </a:t>
            </a:r>
            <a:r>
              <a:rPr lang="en-GB" sz="2200" b="1" dirty="0">
                <a:solidFill>
                  <a:srgbClr val="444444"/>
                </a:solidFill>
              </a:rPr>
              <a:t>navy (#10285d), brick (#d14836) and white (#ffffff) </a:t>
            </a:r>
            <a:r>
              <a:rPr lang="en-GB" sz="2200" dirty="0">
                <a:solidFill>
                  <a:srgbClr val="444444"/>
                </a:solidFill>
                <a:sym typeface="Wingdings" panose="05000000000000000000" pitchFamily="2" charset="2"/>
              </a:rPr>
              <a:t></a:t>
            </a:r>
            <a:r>
              <a:rPr lang="en-GB" sz="2200" b="1" dirty="0">
                <a:solidFill>
                  <a:srgbClr val="444444"/>
                </a:solidFill>
                <a:sym typeface="Wingdings" panose="05000000000000000000" pitchFamily="2" charset="2"/>
              </a:rPr>
              <a:t> Navy </a:t>
            </a:r>
            <a:r>
              <a:rPr lang="en-GB" sz="2200" dirty="0">
                <a:solidFill>
                  <a:srgbClr val="444444"/>
                </a:solidFill>
                <a:sym typeface="Wingdings" panose="05000000000000000000" pitchFamily="2" charset="2"/>
              </a:rPr>
              <a:t>is the main colour</a:t>
            </a:r>
            <a:endParaRPr lang="en-GB" sz="22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44444"/>
                </a:solidFill>
              </a:rPr>
              <a:t>Alternate between colours when making several posts on the same theme (or in a slider)</a:t>
            </a: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44444"/>
                </a:solidFill>
              </a:rPr>
              <a:t>Play with the first letter of the logo on infographics</a:t>
            </a: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44444"/>
                </a:solidFill>
              </a:rPr>
              <a:t>Photos: ambient photos, distance shorts, with a "work" environment as background (office, workplace).</a:t>
            </a: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44444"/>
                </a:solidFill>
              </a:rPr>
              <a:t>Highlight the essential sentences, shorten them if necessary</a:t>
            </a:r>
          </a:p>
          <a:p>
            <a:endParaRPr lang="en-GB" sz="2200" dirty="0">
              <a:solidFill>
                <a:srgbClr val="44444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B5A9AC-690E-46DC-9962-088E92EAE808}"/>
              </a:ext>
            </a:extLst>
          </p:cNvPr>
          <p:cNvGrpSpPr/>
          <p:nvPr/>
        </p:nvGrpSpPr>
        <p:grpSpPr>
          <a:xfrm>
            <a:off x="1269236" y="721896"/>
            <a:ext cx="1490006" cy="555487"/>
            <a:chOff x="1523999" y="765175"/>
            <a:chExt cx="1002507" cy="2941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FE923E-D2F8-4C15-A314-102932C86493}"/>
                </a:ext>
              </a:extLst>
            </p:cNvPr>
            <p:cNvSpPr/>
            <p:nvPr/>
          </p:nvSpPr>
          <p:spPr>
            <a:xfrm>
              <a:off x="1523999" y="765175"/>
              <a:ext cx="1002507" cy="2220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Social</a:t>
              </a:r>
              <a:r>
                <a:rPr lang="en-US" sz="12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Media</a:t>
              </a:r>
              <a:endParaRPr lang="en-US" sz="12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E5605075-970E-406B-BEF6-397D509D483D}"/>
                </a:ext>
              </a:extLst>
            </p:cNvPr>
            <p:cNvSpPr/>
            <p:nvPr/>
          </p:nvSpPr>
          <p:spPr>
            <a:xfrm flipV="1">
              <a:off x="1524000" y="987188"/>
              <a:ext cx="72580" cy="7217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701" tIns="41850" rIns="83701" bIns="418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4"/>
            </a:p>
          </p:txBody>
        </p:sp>
      </p:grpSp>
    </p:spTree>
    <p:extLst>
      <p:ext uri="{BB962C8B-B14F-4D97-AF65-F5344CB8AC3E}">
        <p14:creationId xmlns:p14="http://schemas.microsoft.com/office/powerpoint/2010/main" val="2268090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3D69488D-F1A1-4CB2-9DC7-BB5E3866B1EC}"/>
              </a:ext>
            </a:extLst>
          </p:cNvPr>
          <p:cNvSpPr txBox="1">
            <a:spLocks/>
          </p:cNvSpPr>
          <p:nvPr/>
        </p:nvSpPr>
        <p:spPr>
          <a:xfrm>
            <a:off x="6392190" y="2121443"/>
            <a:ext cx="4185046" cy="93684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/>
              <a:t>Several formats</a:t>
            </a:r>
          </a:p>
          <a:p>
            <a:endParaRPr lang="en-GB" sz="1100" u="sng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B01EB1-E1CB-48CF-B7A0-5C7745591FEE}"/>
              </a:ext>
            </a:extLst>
          </p:cNvPr>
          <p:cNvSpPr/>
          <p:nvPr/>
        </p:nvSpPr>
        <p:spPr>
          <a:xfrm>
            <a:off x="6392190" y="3370034"/>
            <a:ext cx="39233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6942" indent="-156942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</a:rPr>
              <a:t>Pictures </a:t>
            </a: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</a:rPr>
              <a:t>Infographics </a:t>
            </a: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</a:rPr>
              <a:t>Videos/interviews</a:t>
            </a: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</a:rPr>
              <a:t>Slider</a:t>
            </a: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</a:rPr>
              <a:t>Gif</a:t>
            </a: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3127A728-5981-4F40-A595-CB341C3D22E4}"/>
              </a:ext>
            </a:extLst>
          </p:cNvPr>
          <p:cNvSpPr txBox="1">
            <a:spLocks/>
          </p:cNvSpPr>
          <p:nvPr/>
        </p:nvSpPr>
        <p:spPr>
          <a:xfrm>
            <a:off x="1377111" y="2121443"/>
            <a:ext cx="4185046" cy="93684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/>
              <a:t>Frequency</a:t>
            </a:r>
          </a:p>
          <a:p>
            <a:endParaRPr lang="en-GB" sz="1100" u="sng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E8CCF7-1707-4C86-B1B9-BE53F29F2352}"/>
              </a:ext>
            </a:extLst>
          </p:cNvPr>
          <p:cNvSpPr/>
          <p:nvPr/>
        </p:nvSpPr>
        <p:spPr>
          <a:xfrm>
            <a:off x="1269236" y="3370034"/>
            <a:ext cx="39233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6942" indent="-156942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</a:rPr>
              <a:t>1 to 2 posts / week</a:t>
            </a: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  <a:p>
            <a:r>
              <a:rPr lang="en-GB" sz="2000" b="1" u="sng" dirty="0"/>
              <a:t>Rule </a:t>
            </a:r>
            <a:r>
              <a:rPr lang="en-GB" sz="2000" dirty="0"/>
              <a:t>: avoid making 2 posts on the same day to the extent possible!</a:t>
            </a:r>
            <a:endParaRPr lang="en-GB" sz="20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  <a:p>
            <a:pPr marL="156942" indent="-156942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5B82AB-14A0-4F33-BC11-E15B1FF9AD41}"/>
              </a:ext>
            </a:extLst>
          </p:cNvPr>
          <p:cNvGrpSpPr/>
          <p:nvPr/>
        </p:nvGrpSpPr>
        <p:grpSpPr>
          <a:xfrm>
            <a:off x="1269236" y="721896"/>
            <a:ext cx="1490006" cy="555487"/>
            <a:chOff x="1523999" y="765175"/>
            <a:chExt cx="1002507" cy="2941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5E504B-032F-448E-BD26-9BE68F00E291}"/>
                </a:ext>
              </a:extLst>
            </p:cNvPr>
            <p:cNvSpPr/>
            <p:nvPr/>
          </p:nvSpPr>
          <p:spPr>
            <a:xfrm>
              <a:off x="1523999" y="765175"/>
              <a:ext cx="1002507" cy="2220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Social</a:t>
              </a:r>
              <a:r>
                <a:rPr lang="en-US" sz="12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Media</a:t>
              </a:r>
              <a:endParaRPr lang="en-US" sz="12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3FD8B155-C272-48E0-8303-4155EF6C2FF1}"/>
                </a:ext>
              </a:extLst>
            </p:cNvPr>
            <p:cNvSpPr/>
            <p:nvPr/>
          </p:nvSpPr>
          <p:spPr>
            <a:xfrm flipV="1">
              <a:off x="1524000" y="987188"/>
              <a:ext cx="72580" cy="7217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701" tIns="41850" rIns="83701" bIns="418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4"/>
            </a:p>
          </p:txBody>
        </p:sp>
      </p:grpSp>
      <p:sp>
        <p:nvSpPr>
          <p:cNvPr id="19" name="Freeform 1066">
            <a:extLst>
              <a:ext uri="{FF2B5EF4-FFF2-40B4-BE49-F238E27FC236}">
                <a16:creationId xmlns:a16="http://schemas.microsoft.com/office/drawing/2014/main" id="{FF2B445E-856A-48B0-BE80-B99A83986440}"/>
              </a:ext>
            </a:extLst>
          </p:cNvPr>
          <p:cNvSpPr>
            <a:spLocks noEditPoints="1"/>
          </p:cNvSpPr>
          <p:nvPr/>
        </p:nvSpPr>
        <p:spPr bwMode="auto">
          <a:xfrm>
            <a:off x="3461482" y="2067989"/>
            <a:ext cx="680071" cy="602469"/>
          </a:xfrm>
          <a:custGeom>
            <a:avLst/>
            <a:gdLst>
              <a:gd name="T0" fmla="*/ 102 w 160"/>
              <a:gd name="T1" fmla="*/ 3 h 157"/>
              <a:gd name="T2" fmla="*/ 105 w 160"/>
              <a:gd name="T3" fmla="*/ 22 h 157"/>
              <a:gd name="T4" fmla="*/ 118 w 160"/>
              <a:gd name="T5" fmla="*/ 17 h 157"/>
              <a:gd name="T6" fmla="*/ 6 w 160"/>
              <a:gd name="T7" fmla="*/ 41 h 157"/>
              <a:gd name="T8" fmla="*/ 52 w 160"/>
              <a:gd name="T9" fmla="*/ 17 h 157"/>
              <a:gd name="T10" fmla="*/ 47 w 160"/>
              <a:gd name="T11" fmla="*/ 11 h 157"/>
              <a:gd name="T12" fmla="*/ 55 w 160"/>
              <a:gd name="T13" fmla="*/ 22 h 157"/>
              <a:gd name="T14" fmla="*/ 69 w 160"/>
              <a:gd name="T15" fmla="*/ 14 h 157"/>
              <a:gd name="T16" fmla="*/ 0 w 160"/>
              <a:gd name="T17" fmla="*/ 11 h 157"/>
              <a:gd name="T18" fmla="*/ 160 w 160"/>
              <a:gd name="T19" fmla="*/ 157 h 157"/>
              <a:gd name="T20" fmla="*/ 118 w 160"/>
              <a:gd name="T21" fmla="*/ 11 h 157"/>
              <a:gd name="T22" fmla="*/ 6 w 160"/>
              <a:gd name="T23" fmla="*/ 47 h 157"/>
              <a:gd name="T24" fmla="*/ 69 w 160"/>
              <a:gd name="T25" fmla="*/ 3 h 157"/>
              <a:gd name="T26" fmla="*/ 72 w 160"/>
              <a:gd name="T27" fmla="*/ 28 h 157"/>
              <a:gd name="T28" fmla="*/ 80 w 160"/>
              <a:gd name="T29" fmla="*/ 14 h 157"/>
              <a:gd name="T30" fmla="*/ 86 w 160"/>
              <a:gd name="T31" fmla="*/ 3 h 157"/>
              <a:gd name="T32" fmla="*/ 88 w 160"/>
              <a:gd name="T33" fmla="*/ 28 h 157"/>
              <a:gd name="T34" fmla="*/ 97 w 160"/>
              <a:gd name="T35" fmla="*/ 14 h 157"/>
              <a:gd name="T36" fmla="*/ 61 w 160"/>
              <a:gd name="T37" fmla="*/ 63 h 157"/>
              <a:gd name="T38" fmla="*/ 58 w 160"/>
              <a:gd name="T39" fmla="*/ 66 h 157"/>
              <a:gd name="T40" fmla="*/ 83 w 160"/>
              <a:gd name="T41" fmla="*/ 66 h 157"/>
              <a:gd name="T42" fmla="*/ 80 w 160"/>
              <a:gd name="T43" fmla="*/ 63 h 157"/>
              <a:gd name="T44" fmla="*/ 99 w 160"/>
              <a:gd name="T45" fmla="*/ 69 h 157"/>
              <a:gd name="T46" fmla="*/ 119 w 160"/>
              <a:gd name="T47" fmla="*/ 63 h 157"/>
              <a:gd name="T48" fmla="*/ 116 w 160"/>
              <a:gd name="T49" fmla="*/ 66 h 157"/>
              <a:gd name="T50" fmla="*/ 141 w 160"/>
              <a:gd name="T51" fmla="*/ 66 h 157"/>
              <a:gd name="T52" fmla="*/ 138 w 160"/>
              <a:gd name="T53" fmla="*/ 63 h 157"/>
              <a:gd name="T54" fmla="*/ 22 w 160"/>
              <a:gd name="T55" fmla="*/ 91 h 157"/>
              <a:gd name="T56" fmla="*/ 41 w 160"/>
              <a:gd name="T57" fmla="*/ 86 h 157"/>
              <a:gd name="T58" fmla="*/ 39 w 160"/>
              <a:gd name="T59" fmla="*/ 88 h 157"/>
              <a:gd name="T60" fmla="*/ 63 w 160"/>
              <a:gd name="T61" fmla="*/ 88 h 157"/>
              <a:gd name="T62" fmla="*/ 61 w 160"/>
              <a:gd name="T63" fmla="*/ 86 h 157"/>
              <a:gd name="T64" fmla="*/ 80 w 160"/>
              <a:gd name="T65" fmla="*/ 91 h 157"/>
              <a:gd name="T66" fmla="*/ 99 w 160"/>
              <a:gd name="T67" fmla="*/ 86 h 157"/>
              <a:gd name="T68" fmla="*/ 97 w 160"/>
              <a:gd name="T69" fmla="*/ 88 h 157"/>
              <a:gd name="T70" fmla="*/ 121 w 160"/>
              <a:gd name="T71" fmla="*/ 88 h 157"/>
              <a:gd name="T72" fmla="*/ 119 w 160"/>
              <a:gd name="T73" fmla="*/ 86 h 157"/>
              <a:gd name="T74" fmla="*/ 138 w 160"/>
              <a:gd name="T75" fmla="*/ 91 h 157"/>
              <a:gd name="T76" fmla="*/ 22 w 160"/>
              <a:gd name="T77" fmla="*/ 105 h 157"/>
              <a:gd name="T78" fmla="*/ 19 w 160"/>
              <a:gd name="T79" fmla="*/ 108 h 157"/>
              <a:gd name="T80" fmla="*/ 44 w 160"/>
              <a:gd name="T81" fmla="*/ 108 h 157"/>
              <a:gd name="T82" fmla="*/ 41 w 160"/>
              <a:gd name="T83" fmla="*/ 105 h 157"/>
              <a:gd name="T84" fmla="*/ 61 w 160"/>
              <a:gd name="T85" fmla="*/ 110 h 157"/>
              <a:gd name="T86" fmla="*/ 80 w 160"/>
              <a:gd name="T87" fmla="*/ 105 h 157"/>
              <a:gd name="T88" fmla="*/ 77 w 160"/>
              <a:gd name="T89" fmla="*/ 108 h 157"/>
              <a:gd name="T90" fmla="*/ 102 w 160"/>
              <a:gd name="T91" fmla="*/ 108 h 157"/>
              <a:gd name="T92" fmla="*/ 99 w 160"/>
              <a:gd name="T93" fmla="*/ 105 h 157"/>
              <a:gd name="T94" fmla="*/ 119 w 160"/>
              <a:gd name="T95" fmla="*/ 110 h 157"/>
              <a:gd name="T96" fmla="*/ 138 w 160"/>
              <a:gd name="T97" fmla="*/ 105 h 157"/>
              <a:gd name="T98" fmla="*/ 135 w 160"/>
              <a:gd name="T99" fmla="*/ 108 h 157"/>
              <a:gd name="T100" fmla="*/ 25 w 160"/>
              <a:gd name="T101" fmla="*/ 130 h 157"/>
              <a:gd name="T102" fmla="*/ 22 w 160"/>
              <a:gd name="T103" fmla="*/ 127 h 157"/>
              <a:gd name="T104" fmla="*/ 41 w 160"/>
              <a:gd name="T105" fmla="*/ 132 h 157"/>
              <a:gd name="T106" fmla="*/ 61 w 160"/>
              <a:gd name="T107" fmla="*/ 127 h 157"/>
              <a:gd name="T108" fmla="*/ 58 w 160"/>
              <a:gd name="T109" fmla="*/ 130 h 157"/>
              <a:gd name="T110" fmla="*/ 83 w 160"/>
              <a:gd name="T111" fmla="*/ 130 h 157"/>
              <a:gd name="T112" fmla="*/ 80 w 160"/>
              <a:gd name="T113" fmla="*/ 127 h 157"/>
              <a:gd name="T114" fmla="*/ 99 w 160"/>
              <a:gd name="T115" fmla="*/ 132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0" h="157">
                <a:moveTo>
                  <a:pt x="118" y="11"/>
                </a:moveTo>
                <a:cubicBezTo>
                  <a:pt x="117" y="5"/>
                  <a:pt x="111" y="0"/>
                  <a:pt x="105" y="0"/>
                </a:cubicBezTo>
                <a:cubicBezTo>
                  <a:pt x="103" y="0"/>
                  <a:pt x="102" y="1"/>
                  <a:pt x="102" y="3"/>
                </a:cubicBezTo>
                <a:cubicBezTo>
                  <a:pt x="102" y="4"/>
                  <a:pt x="103" y="6"/>
                  <a:pt x="105" y="6"/>
                </a:cubicBezTo>
                <a:cubicBezTo>
                  <a:pt x="109" y="6"/>
                  <a:pt x="113" y="9"/>
                  <a:pt x="113" y="14"/>
                </a:cubicBezTo>
                <a:cubicBezTo>
                  <a:pt x="113" y="18"/>
                  <a:pt x="109" y="22"/>
                  <a:pt x="105" y="22"/>
                </a:cubicBezTo>
                <a:cubicBezTo>
                  <a:pt x="103" y="22"/>
                  <a:pt x="102" y="23"/>
                  <a:pt x="102" y="25"/>
                </a:cubicBezTo>
                <a:cubicBezTo>
                  <a:pt x="102" y="26"/>
                  <a:pt x="103" y="28"/>
                  <a:pt x="105" y="28"/>
                </a:cubicBezTo>
                <a:cubicBezTo>
                  <a:pt x="111" y="28"/>
                  <a:pt x="117" y="23"/>
                  <a:pt x="118" y="17"/>
                </a:cubicBezTo>
                <a:cubicBezTo>
                  <a:pt x="154" y="17"/>
                  <a:pt x="154" y="17"/>
                  <a:pt x="154" y="17"/>
                </a:cubicBezTo>
                <a:cubicBezTo>
                  <a:pt x="154" y="41"/>
                  <a:pt x="154" y="41"/>
                  <a:pt x="154" y="41"/>
                </a:cubicBezTo>
                <a:cubicBezTo>
                  <a:pt x="6" y="41"/>
                  <a:pt x="6" y="41"/>
                  <a:pt x="6" y="41"/>
                </a:cubicBezTo>
                <a:cubicBezTo>
                  <a:pt x="6" y="17"/>
                  <a:pt x="6" y="17"/>
                  <a:pt x="6" y="17"/>
                </a:cubicBezTo>
                <a:cubicBezTo>
                  <a:pt x="44" y="17"/>
                  <a:pt x="44" y="17"/>
                  <a:pt x="44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4" y="17"/>
                  <a:pt x="55" y="15"/>
                  <a:pt x="55" y="14"/>
                </a:cubicBezTo>
                <a:cubicBezTo>
                  <a:pt x="55" y="12"/>
                  <a:pt x="54" y="11"/>
                  <a:pt x="52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9" y="8"/>
                  <a:pt x="52" y="6"/>
                  <a:pt x="55" y="6"/>
                </a:cubicBezTo>
                <a:cubicBezTo>
                  <a:pt x="60" y="6"/>
                  <a:pt x="63" y="9"/>
                  <a:pt x="63" y="14"/>
                </a:cubicBezTo>
                <a:cubicBezTo>
                  <a:pt x="63" y="18"/>
                  <a:pt x="60" y="22"/>
                  <a:pt x="55" y="22"/>
                </a:cubicBezTo>
                <a:cubicBezTo>
                  <a:pt x="54" y="22"/>
                  <a:pt x="52" y="23"/>
                  <a:pt x="52" y="25"/>
                </a:cubicBezTo>
                <a:cubicBezTo>
                  <a:pt x="52" y="26"/>
                  <a:pt x="54" y="28"/>
                  <a:pt x="55" y="28"/>
                </a:cubicBezTo>
                <a:cubicBezTo>
                  <a:pt x="63" y="28"/>
                  <a:pt x="69" y="21"/>
                  <a:pt x="69" y="14"/>
                </a:cubicBezTo>
                <a:cubicBezTo>
                  <a:pt x="69" y="6"/>
                  <a:pt x="63" y="0"/>
                  <a:pt x="55" y="0"/>
                </a:cubicBezTo>
                <a:cubicBezTo>
                  <a:pt x="49" y="0"/>
                  <a:pt x="43" y="5"/>
                  <a:pt x="4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157"/>
                  <a:pt x="0" y="157"/>
                  <a:pt x="0" y="157"/>
                </a:cubicBezTo>
                <a:cubicBezTo>
                  <a:pt x="160" y="157"/>
                  <a:pt x="160" y="157"/>
                  <a:pt x="160" y="157"/>
                </a:cubicBezTo>
                <a:cubicBezTo>
                  <a:pt x="160" y="47"/>
                  <a:pt x="160" y="47"/>
                  <a:pt x="160" y="47"/>
                </a:cubicBezTo>
                <a:cubicBezTo>
                  <a:pt x="160" y="11"/>
                  <a:pt x="160" y="11"/>
                  <a:pt x="160" y="11"/>
                </a:cubicBezTo>
                <a:lnTo>
                  <a:pt x="118" y="11"/>
                </a:lnTo>
                <a:close/>
                <a:moveTo>
                  <a:pt x="154" y="152"/>
                </a:moveTo>
                <a:cubicBezTo>
                  <a:pt x="6" y="152"/>
                  <a:pt x="6" y="152"/>
                  <a:pt x="6" y="152"/>
                </a:cubicBezTo>
                <a:cubicBezTo>
                  <a:pt x="6" y="47"/>
                  <a:pt x="6" y="47"/>
                  <a:pt x="6" y="47"/>
                </a:cubicBezTo>
                <a:cubicBezTo>
                  <a:pt x="154" y="47"/>
                  <a:pt x="154" y="47"/>
                  <a:pt x="154" y="47"/>
                </a:cubicBezTo>
                <a:lnTo>
                  <a:pt x="154" y="152"/>
                </a:lnTo>
                <a:close/>
                <a:moveTo>
                  <a:pt x="69" y="3"/>
                </a:moveTo>
                <a:cubicBezTo>
                  <a:pt x="69" y="1"/>
                  <a:pt x="70" y="0"/>
                  <a:pt x="72" y="0"/>
                </a:cubicBezTo>
                <a:cubicBezTo>
                  <a:pt x="79" y="0"/>
                  <a:pt x="86" y="6"/>
                  <a:pt x="86" y="14"/>
                </a:cubicBezTo>
                <a:cubicBezTo>
                  <a:pt x="86" y="21"/>
                  <a:pt x="79" y="28"/>
                  <a:pt x="72" y="28"/>
                </a:cubicBezTo>
                <a:cubicBezTo>
                  <a:pt x="70" y="28"/>
                  <a:pt x="69" y="26"/>
                  <a:pt x="69" y="25"/>
                </a:cubicBezTo>
                <a:cubicBezTo>
                  <a:pt x="69" y="23"/>
                  <a:pt x="70" y="22"/>
                  <a:pt x="72" y="22"/>
                </a:cubicBezTo>
                <a:cubicBezTo>
                  <a:pt x="76" y="22"/>
                  <a:pt x="80" y="18"/>
                  <a:pt x="80" y="14"/>
                </a:cubicBezTo>
                <a:cubicBezTo>
                  <a:pt x="80" y="9"/>
                  <a:pt x="76" y="6"/>
                  <a:pt x="72" y="6"/>
                </a:cubicBezTo>
                <a:cubicBezTo>
                  <a:pt x="70" y="6"/>
                  <a:pt x="69" y="4"/>
                  <a:pt x="69" y="3"/>
                </a:cubicBezTo>
                <a:close/>
                <a:moveTo>
                  <a:pt x="86" y="3"/>
                </a:moveTo>
                <a:cubicBezTo>
                  <a:pt x="86" y="1"/>
                  <a:pt x="87" y="0"/>
                  <a:pt x="88" y="0"/>
                </a:cubicBezTo>
                <a:cubicBezTo>
                  <a:pt x="96" y="0"/>
                  <a:pt x="102" y="6"/>
                  <a:pt x="102" y="14"/>
                </a:cubicBezTo>
                <a:cubicBezTo>
                  <a:pt x="102" y="21"/>
                  <a:pt x="96" y="28"/>
                  <a:pt x="88" y="28"/>
                </a:cubicBezTo>
                <a:cubicBezTo>
                  <a:pt x="87" y="28"/>
                  <a:pt x="86" y="26"/>
                  <a:pt x="86" y="25"/>
                </a:cubicBezTo>
                <a:cubicBezTo>
                  <a:pt x="86" y="23"/>
                  <a:pt x="87" y="22"/>
                  <a:pt x="88" y="22"/>
                </a:cubicBezTo>
                <a:cubicBezTo>
                  <a:pt x="93" y="22"/>
                  <a:pt x="97" y="18"/>
                  <a:pt x="97" y="14"/>
                </a:cubicBezTo>
                <a:cubicBezTo>
                  <a:pt x="97" y="9"/>
                  <a:pt x="93" y="6"/>
                  <a:pt x="88" y="6"/>
                </a:cubicBezTo>
                <a:cubicBezTo>
                  <a:pt x="87" y="6"/>
                  <a:pt x="86" y="4"/>
                  <a:pt x="86" y="3"/>
                </a:cubicBezTo>
                <a:close/>
                <a:moveTo>
                  <a:pt x="61" y="63"/>
                </a:moveTo>
                <a:cubicBezTo>
                  <a:pt x="62" y="63"/>
                  <a:pt x="63" y="65"/>
                  <a:pt x="63" y="66"/>
                </a:cubicBezTo>
                <a:cubicBezTo>
                  <a:pt x="63" y="68"/>
                  <a:pt x="62" y="69"/>
                  <a:pt x="61" y="69"/>
                </a:cubicBezTo>
                <a:cubicBezTo>
                  <a:pt x="59" y="69"/>
                  <a:pt x="58" y="68"/>
                  <a:pt x="58" y="66"/>
                </a:cubicBezTo>
                <a:cubicBezTo>
                  <a:pt x="58" y="65"/>
                  <a:pt x="59" y="63"/>
                  <a:pt x="61" y="63"/>
                </a:cubicBezTo>
                <a:close/>
                <a:moveTo>
                  <a:pt x="80" y="63"/>
                </a:moveTo>
                <a:cubicBezTo>
                  <a:pt x="82" y="63"/>
                  <a:pt x="83" y="65"/>
                  <a:pt x="83" y="66"/>
                </a:cubicBezTo>
                <a:cubicBezTo>
                  <a:pt x="83" y="68"/>
                  <a:pt x="82" y="69"/>
                  <a:pt x="80" y="69"/>
                </a:cubicBezTo>
                <a:cubicBezTo>
                  <a:pt x="78" y="69"/>
                  <a:pt x="77" y="68"/>
                  <a:pt x="77" y="66"/>
                </a:cubicBezTo>
                <a:cubicBezTo>
                  <a:pt x="77" y="65"/>
                  <a:pt x="78" y="63"/>
                  <a:pt x="80" y="63"/>
                </a:cubicBezTo>
                <a:close/>
                <a:moveTo>
                  <a:pt x="99" y="63"/>
                </a:moveTo>
                <a:cubicBezTo>
                  <a:pt x="101" y="63"/>
                  <a:pt x="102" y="65"/>
                  <a:pt x="102" y="66"/>
                </a:cubicBezTo>
                <a:cubicBezTo>
                  <a:pt x="102" y="68"/>
                  <a:pt x="101" y="69"/>
                  <a:pt x="99" y="69"/>
                </a:cubicBezTo>
                <a:cubicBezTo>
                  <a:pt x="98" y="69"/>
                  <a:pt x="97" y="68"/>
                  <a:pt x="97" y="66"/>
                </a:cubicBezTo>
                <a:cubicBezTo>
                  <a:pt x="97" y="65"/>
                  <a:pt x="98" y="63"/>
                  <a:pt x="99" y="63"/>
                </a:cubicBezTo>
                <a:close/>
                <a:moveTo>
                  <a:pt x="119" y="63"/>
                </a:moveTo>
                <a:cubicBezTo>
                  <a:pt x="120" y="63"/>
                  <a:pt x="121" y="65"/>
                  <a:pt x="121" y="66"/>
                </a:cubicBezTo>
                <a:cubicBezTo>
                  <a:pt x="121" y="68"/>
                  <a:pt x="120" y="69"/>
                  <a:pt x="119" y="69"/>
                </a:cubicBezTo>
                <a:cubicBezTo>
                  <a:pt x="117" y="69"/>
                  <a:pt x="116" y="68"/>
                  <a:pt x="116" y="66"/>
                </a:cubicBezTo>
                <a:cubicBezTo>
                  <a:pt x="116" y="65"/>
                  <a:pt x="117" y="63"/>
                  <a:pt x="119" y="63"/>
                </a:cubicBezTo>
                <a:close/>
                <a:moveTo>
                  <a:pt x="138" y="63"/>
                </a:moveTo>
                <a:cubicBezTo>
                  <a:pt x="139" y="63"/>
                  <a:pt x="141" y="65"/>
                  <a:pt x="141" y="66"/>
                </a:cubicBezTo>
                <a:cubicBezTo>
                  <a:pt x="141" y="68"/>
                  <a:pt x="139" y="69"/>
                  <a:pt x="138" y="69"/>
                </a:cubicBezTo>
                <a:cubicBezTo>
                  <a:pt x="136" y="69"/>
                  <a:pt x="135" y="68"/>
                  <a:pt x="135" y="66"/>
                </a:cubicBezTo>
                <a:cubicBezTo>
                  <a:pt x="135" y="65"/>
                  <a:pt x="136" y="63"/>
                  <a:pt x="138" y="63"/>
                </a:cubicBezTo>
                <a:close/>
                <a:moveTo>
                  <a:pt x="22" y="86"/>
                </a:moveTo>
                <a:cubicBezTo>
                  <a:pt x="24" y="86"/>
                  <a:pt x="25" y="87"/>
                  <a:pt x="25" y="88"/>
                </a:cubicBezTo>
                <a:cubicBezTo>
                  <a:pt x="25" y="90"/>
                  <a:pt x="24" y="91"/>
                  <a:pt x="22" y="91"/>
                </a:cubicBezTo>
                <a:cubicBezTo>
                  <a:pt x="21" y="91"/>
                  <a:pt x="19" y="90"/>
                  <a:pt x="19" y="88"/>
                </a:cubicBezTo>
                <a:cubicBezTo>
                  <a:pt x="19" y="87"/>
                  <a:pt x="21" y="86"/>
                  <a:pt x="22" y="86"/>
                </a:cubicBezTo>
                <a:close/>
                <a:moveTo>
                  <a:pt x="41" y="86"/>
                </a:moveTo>
                <a:cubicBezTo>
                  <a:pt x="43" y="86"/>
                  <a:pt x="44" y="87"/>
                  <a:pt x="44" y="88"/>
                </a:cubicBezTo>
                <a:cubicBezTo>
                  <a:pt x="44" y="90"/>
                  <a:pt x="43" y="91"/>
                  <a:pt x="41" y="91"/>
                </a:cubicBezTo>
                <a:cubicBezTo>
                  <a:pt x="40" y="91"/>
                  <a:pt x="39" y="90"/>
                  <a:pt x="39" y="88"/>
                </a:cubicBezTo>
                <a:cubicBezTo>
                  <a:pt x="39" y="87"/>
                  <a:pt x="40" y="86"/>
                  <a:pt x="41" y="86"/>
                </a:cubicBezTo>
                <a:close/>
                <a:moveTo>
                  <a:pt x="61" y="86"/>
                </a:moveTo>
                <a:cubicBezTo>
                  <a:pt x="62" y="86"/>
                  <a:pt x="63" y="87"/>
                  <a:pt x="63" y="88"/>
                </a:cubicBezTo>
                <a:cubicBezTo>
                  <a:pt x="63" y="90"/>
                  <a:pt x="62" y="91"/>
                  <a:pt x="61" y="91"/>
                </a:cubicBezTo>
                <a:cubicBezTo>
                  <a:pt x="59" y="91"/>
                  <a:pt x="58" y="90"/>
                  <a:pt x="58" y="88"/>
                </a:cubicBezTo>
                <a:cubicBezTo>
                  <a:pt x="58" y="87"/>
                  <a:pt x="59" y="86"/>
                  <a:pt x="61" y="86"/>
                </a:cubicBezTo>
                <a:close/>
                <a:moveTo>
                  <a:pt x="80" y="86"/>
                </a:moveTo>
                <a:cubicBezTo>
                  <a:pt x="82" y="86"/>
                  <a:pt x="83" y="87"/>
                  <a:pt x="83" y="88"/>
                </a:cubicBezTo>
                <a:cubicBezTo>
                  <a:pt x="83" y="90"/>
                  <a:pt x="82" y="91"/>
                  <a:pt x="80" y="91"/>
                </a:cubicBezTo>
                <a:cubicBezTo>
                  <a:pt x="78" y="91"/>
                  <a:pt x="77" y="90"/>
                  <a:pt x="77" y="88"/>
                </a:cubicBezTo>
                <a:cubicBezTo>
                  <a:pt x="77" y="87"/>
                  <a:pt x="78" y="86"/>
                  <a:pt x="80" y="86"/>
                </a:cubicBezTo>
                <a:close/>
                <a:moveTo>
                  <a:pt x="99" y="86"/>
                </a:moveTo>
                <a:cubicBezTo>
                  <a:pt x="101" y="86"/>
                  <a:pt x="102" y="87"/>
                  <a:pt x="102" y="88"/>
                </a:cubicBezTo>
                <a:cubicBezTo>
                  <a:pt x="102" y="90"/>
                  <a:pt x="101" y="91"/>
                  <a:pt x="99" y="91"/>
                </a:cubicBezTo>
                <a:cubicBezTo>
                  <a:pt x="98" y="91"/>
                  <a:pt x="97" y="90"/>
                  <a:pt x="97" y="88"/>
                </a:cubicBezTo>
                <a:cubicBezTo>
                  <a:pt x="97" y="87"/>
                  <a:pt x="98" y="86"/>
                  <a:pt x="99" y="86"/>
                </a:cubicBezTo>
                <a:close/>
                <a:moveTo>
                  <a:pt x="119" y="86"/>
                </a:moveTo>
                <a:cubicBezTo>
                  <a:pt x="120" y="86"/>
                  <a:pt x="121" y="87"/>
                  <a:pt x="121" y="88"/>
                </a:cubicBezTo>
                <a:cubicBezTo>
                  <a:pt x="121" y="90"/>
                  <a:pt x="120" y="91"/>
                  <a:pt x="119" y="91"/>
                </a:cubicBezTo>
                <a:cubicBezTo>
                  <a:pt x="117" y="91"/>
                  <a:pt x="116" y="90"/>
                  <a:pt x="116" y="88"/>
                </a:cubicBezTo>
                <a:cubicBezTo>
                  <a:pt x="116" y="87"/>
                  <a:pt x="117" y="86"/>
                  <a:pt x="119" y="86"/>
                </a:cubicBezTo>
                <a:close/>
                <a:moveTo>
                  <a:pt x="138" y="86"/>
                </a:moveTo>
                <a:cubicBezTo>
                  <a:pt x="139" y="86"/>
                  <a:pt x="141" y="87"/>
                  <a:pt x="141" y="88"/>
                </a:cubicBezTo>
                <a:cubicBezTo>
                  <a:pt x="141" y="90"/>
                  <a:pt x="139" y="91"/>
                  <a:pt x="138" y="91"/>
                </a:cubicBezTo>
                <a:cubicBezTo>
                  <a:pt x="136" y="91"/>
                  <a:pt x="135" y="90"/>
                  <a:pt x="135" y="88"/>
                </a:cubicBezTo>
                <a:cubicBezTo>
                  <a:pt x="135" y="87"/>
                  <a:pt x="136" y="86"/>
                  <a:pt x="138" y="86"/>
                </a:cubicBezTo>
                <a:close/>
                <a:moveTo>
                  <a:pt x="22" y="105"/>
                </a:moveTo>
                <a:cubicBezTo>
                  <a:pt x="24" y="105"/>
                  <a:pt x="25" y="106"/>
                  <a:pt x="25" y="108"/>
                </a:cubicBezTo>
                <a:cubicBezTo>
                  <a:pt x="25" y="109"/>
                  <a:pt x="24" y="110"/>
                  <a:pt x="22" y="110"/>
                </a:cubicBezTo>
                <a:cubicBezTo>
                  <a:pt x="21" y="110"/>
                  <a:pt x="19" y="109"/>
                  <a:pt x="19" y="108"/>
                </a:cubicBezTo>
                <a:cubicBezTo>
                  <a:pt x="19" y="106"/>
                  <a:pt x="21" y="105"/>
                  <a:pt x="22" y="105"/>
                </a:cubicBezTo>
                <a:close/>
                <a:moveTo>
                  <a:pt x="41" y="105"/>
                </a:moveTo>
                <a:cubicBezTo>
                  <a:pt x="43" y="105"/>
                  <a:pt x="44" y="106"/>
                  <a:pt x="44" y="108"/>
                </a:cubicBezTo>
                <a:cubicBezTo>
                  <a:pt x="44" y="109"/>
                  <a:pt x="43" y="110"/>
                  <a:pt x="41" y="110"/>
                </a:cubicBezTo>
                <a:cubicBezTo>
                  <a:pt x="40" y="110"/>
                  <a:pt x="39" y="109"/>
                  <a:pt x="39" y="108"/>
                </a:cubicBezTo>
                <a:cubicBezTo>
                  <a:pt x="39" y="106"/>
                  <a:pt x="40" y="105"/>
                  <a:pt x="41" y="105"/>
                </a:cubicBezTo>
                <a:close/>
                <a:moveTo>
                  <a:pt x="61" y="105"/>
                </a:moveTo>
                <a:cubicBezTo>
                  <a:pt x="62" y="105"/>
                  <a:pt x="63" y="106"/>
                  <a:pt x="63" y="108"/>
                </a:cubicBezTo>
                <a:cubicBezTo>
                  <a:pt x="63" y="109"/>
                  <a:pt x="62" y="110"/>
                  <a:pt x="61" y="110"/>
                </a:cubicBezTo>
                <a:cubicBezTo>
                  <a:pt x="59" y="110"/>
                  <a:pt x="58" y="109"/>
                  <a:pt x="58" y="108"/>
                </a:cubicBezTo>
                <a:cubicBezTo>
                  <a:pt x="58" y="106"/>
                  <a:pt x="59" y="105"/>
                  <a:pt x="61" y="105"/>
                </a:cubicBezTo>
                <a:close/>
                <a:moveTo>
                  <a:pt x="80" y="105"/>
                </a:moveTo>
                <a:cubicBezTo>
                  <a:pt x="82" y="105"/>
                  <a:pt x="83" y="106"/>
                  <a:pt x="83" y="108"/>
                </a:cubicBezTo>
                <a:cubicBezTo>
                  <a:pt x="83" y="109"/>
                  <a:pt x="82" y="110"/>
                  <a:pt x="80" y="110"/>
                </a:cubicBezTo>
                <a:cubicBezTo>
                  <a:pt x="78" y="110"/>
                  <a:pt x="77" y="109"/>
                  <a:pt x="77" y="108"/>
                </a:cubicBezTo>
                <a:cubicBezTo>
                  <a:pt x="77" y="106"/>
                  <a:pt x="78" y="105"/>
                  <a:pt x="80" y="105"/>
                </a:cubicBezTo>
                <a:close/>
                <a:moveTo>
                  <a:pt x="99" y="105"/>
                </a:moveTo>
                <a:cubicBezTo>
                  <a:pt x="101" y="105"/>
                  <a:pt x="102" y="106"/>
                  <a:pt x="102" y="108"/>
                </a:cubicBezTo>
                <a:cubicBezTo>
                  <a:pt x="102" y="109"/>
                  <a:pt x="101" y="110"/>
                  <a:pt x="99" y="110"/>
                </a:cubicBezTo>
                <a:cubicBezTo>
                  <a:pt x="98" y="110"/>
                  <a:pt x="97" y="109"/>
                  <a:pt x="97" y="108"/>
                </a:cubicBezTo>
                <a:cubicBezTo>
                  <a:pt x="97" y="106"/>
                  <a:pt x="98" y="105"/>
                  <a:pt x="99" y="105"/>
                </a:cubicBezTo>
                <a:close/>
                <a:moveTo>
                  <a:pt x="119" y="105"/>
                </a:moveTo>
                <a:cubicBezTo>
                  <a:pt x="120" y="105"/>
                  <a:pt x="121" y="106"/>
                  <a:pt x="121" y="108"/>
                </a:cubicBezTo>
                <a:cubicBezTo>
                  <a:pt x="121" y="109"/>
                  <a:pt x="120" y="110"/>
                  <a:pt x="119" y="110"/>
                </a:cubicBezTo>
                <a:cubicBezTo>
                  <a:pt x="117" y="110"/>
                  <a:pt x="116" y="109"/>
                  <a:pt x="116" y="108"/>
                </a:cubicBezTo>
                <a:cubicBezTo>
                  <a:pt x="116" y="106"/>
                  <a:pt x="117" y="105"/>
                  <a:pt x="119" y="105"/>
                </a:cubicBezTo>
                <a:close/>
                <a:moveTo>
                  <a:pt x="138" y="105"/>
                </a:moveTo>
                <a:cubicBezTo>
                  <a:pt x="139" y="105"/>
                  <a:pt x="141" y="106"/>
                  <a:pt x="141" y="108"/>
                </a:cubicBezTo>
                <a:cubicBezTo>
                  <a:pt x="141" y="109"/>
                  <a:pt x="139" y="110"/>
                  <a:pt x="138" y="110"/>
                </a:cubicBezTo>
                <a:cubicBezTo>
                  <a:pt x="136" y="110"/>
                  <a:pt x="135" y="109"/>
                  <a:pt x="135" y="108"/>
                </a:cubicBezTo>
                <a:cubicBezTo>
                  <a:pt x="135" y="106"/>
                  <a:pt x="136" y="105"/>
                  <a:pt x="138" y="105"/>
                </a:cubicBezTo>
                <a:close/>
                <a:moveTo>
                  <a:pt x="22" y="127"/>
                </a:moveTo>
                <a:cubicBezTo>
                  <a:pt x="24" y="127"/>
                  <a:pt x="25" y="128"/>
                  <a:pt x="25" y="130"/>
                </a:cubicBezTo>
                <a:cubicBezTo>
                  <a:pt x="25" y="131"/>
                  <a:pt x="24" y="132"/>
                  <a:pt x="22" y="132"/>
                </a:cubicBezTo>
                <a:cubicBezTo>
                  <a:pt x="21" y="132"/>
                  <a:pt x="19" y="131"/>
                  <a:pt x="19" y="130"/>
                </a:cubicBezTo>
                <a:cubicBezTo>
                  <a:pt x="19" y="128"/>
                  <a:pt x="21" y="127"/>
                  <a:pt x="22" y="127"/>
                </a:cubicBezTo>
                <a:close/>
                <a:moveTo>
                  <a:pt x="41" y="127"/>
                </a:moveTo>
                <a:cubicBezTo>
                  <a:pt x="43" y="127"/>
                  <a:pt x="44" y="128"/>
                  <a:pt x="44" y="130"/>
                </a:cubicBezTo>
                <a:cubicBezTo>
                  <a:pt x="44" y="131"/>
                  <a:pt x="43" y="132"/>
                  <a:pt x="41" y="132"/>
                </a:cubicBezTo>
                <a:cubicBezTo>
                  <a:pt x="40" y="132"/>
                  <a:pt x="39" y="131"/>
                  <a:pt x="39" y="130"/>
                </a:cubicBezTo>
                <a:cubicBezTo>
                  <a:pt x="39" y="128"/>
                  <a:pt x="40" y="127"/>
                  <a:pt x="41" y="127"/>
                </a:cubicBezTo>
                <a:close/>
                <a:moveTo>
                  <a:pt x="61" y="127"/>
                </a:moveTo>
                <a:cubicBezTo>
                  <a:pt x="62" y="127"/>
                  <a:pt x="63" y="128"/>
                  <a:pt x="63" y="130"/>
                </a:cubicBezTo>
                <a:cubicBezTo>
                  <a:pt x="63" y="131"/>
                  <a:pt x="62" y="132"/>
                  <a:pt x="61" y="132"/>
                </a:cubicBezTo>
                <a:cubicBezTo>
                  <a:pt x="59" y="132"/>
                  <a:pt x="58" y="131"/>
                  <a:pt x="58" y="130"/>
                </a:cubicBezTo>
                <a:cubicBezTo>
                  <a:pt x="58" y="128"/>
                  <a:pt x="59" y="127"/>
                  <a:pt x="61" y="127"/>
                </a:cubicBezTo>
                <a:close/>
                <a:moveTo>
                  <a:pt x="80" y="127"/>
                </a:moveTo>
                <a:cubicBezTo>
                  <a:pt x="82" y="127"/>
                  <a:pt x="83" y="128"/>
                  <a:pt x="83" y="130"/>
                </a:cubicBezTo>
                <a:cubicBezTo>
                  <a:pt x="83" y="131"/>
                  <a:pt x="82" y="132"/>
                  <a:pt x="80" y="132"/>
                </a:cubicBezTo>
                <a:cubicBezTo>
                  <a:pt x="78" y="132"/>
                  <a:pt x="77" y="131"/>
                  <a:pt x="77" y="130"/>
                </a:cubicBezTo>
                <a:cubicBezTo>
                  <a:pt x="77" y="128"/>
                  <a:pt x="78" y="127"/>
                  <a:pt x="80" y="127"/>
                </a:cubicBezTo>
                <a:close/>
                <a:moveTo>
                  <a:pt x="99" y="127"/>
                </a:moveTo>
                <a:cubicBezTo>
                  <a:pt x="101" y="127"/>
                  <a:pt x="102" y="128"/>
                  <a:pt x="102" y="130"/>
                </a:cubicBezTo>
                <a:cubicBezTo>
                  <a:pt x="102" y="131"/>
                  <a:pt x="101" y="132"/>
                  <a:pt x="99" y="132"/>
                </a:cubicBezTo>
                <a:cubicBezTo>
                  <a:pt x="98" y="132"/>
                  <a:pt x="97" y="131"/>
                  <a:pt x="97" y="130"/>
                </a:cubicBezTo>
                <a:cubicBezTo>
                  <a:pt x="97" y="128"/>
                  <a:pt x="98" y="127"/>
                  <a:pt x="99" y="1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83701" tIns="41850" rIns="83701" bIns="41850" numCol="1" anchor="t" anchorCtr="0" compatLnSpc="1">
            <a:prstTxWarp prst="textNoShape">
              <a:avLst/>
            </a:prstTxWarp>
          </a:bodyPr>
          <a:lstStyle/>
          <a:p>
            <a:endParaRPr lang="en-US" sz="1464"/>
          </a:p>
        </p:txBody>
      </p:sp>
      <p:sp>
        <p:nvSpPr>
          <p:cNvPr id="21" name="Freeform 1322">
            <a:extLst>
              <a:ext uri="{FF2B5EF4-FFF2-40B4-BE49-F238E27FC236}">
                <a16:creationId xmlns:a16="http://schemas.microsoft.com/office/drawing/2014/main" id="{9A765794-A0C0-4984-938D-018A2E4342EE}"/>
              </a:ext>
            </a:extLst>
          </p:cNvPr>
          <p:cNvSpPr>
            <a:spLocks noEditPoints="1"/>
          </p:cNvSpPr>
          <p:nvPr/>
        </p:nvSpPr>
        <p:spPr bwMode="auto">
          <a:xfrm>
            <a:off x="9327535" y="2067989"/>
            <a:ext cx="567775" cy="602469"/>
          </a:xfrm>
          <a:custGeom>
            <a:avLst/>
            <a:gdLst>
              <a:gd name="T0" fmla="*/ 40 w 154"/>
              <a:gd name="T1" fmla="*/ 74 h 160"/>
              <a:gd name="T2" fmla="*/ 57 w 154"/>
              <a:gd name="T3" fmla="*/ 57 h 160"/>
              <a:gd name="T4" fmla="*/ 40 w 154"/>
              <a:gd name="T5" fmla="*/ 40 h 160"/>
              <a:gd name="T6" fmla="*/ 23 w 154"/>
              <a:gd name="T7" fmla="*/ 57 h 160"/>
              <a:gd name="T8" fmla="*/ 40 w 154"/>
              <a:gd name="T9" fmla="*/ 74 h 160"/>
              <a:gd name="T10" fmla="*/ 40 w 154"/>
              <a:gd name="T11" fmla="*/ 46 h 160"/>
              <a:gd name="T12" fmla="*/ 51 w 154"/>
              <a:gd name="T13" fmla="*/ 57 h 160"/>
              <a:gd name="T14" fmla="*/ 40 w 154"/>
              <a:gd name="T15" fmla="*/ 68 h 160"/>
              <a:gd name="T16" fmla="*/ 29 w 154"/>
              <a:gd name="T17" fmla="*/ 57 h 160"/>
              <a:gd name="T18" fmla="*/ 40 w 154"/>
              <a:gd name="T19" fmla="*/ 46 h 160"/>
              <a:gd name="T20" fmla="*/ 0 w 154"/>
              <a:gd name="T21" fmla="*/ 0 h 160"/>
              <a:gd name="T22" fmla="*/ 0 w 154"/>
              <a:gd name="T23" fmla="*/ 123 h 160"/>
              <a:gd name="T24" fmla="*/ 0 w 154"/>
              <a:gd name="T25" fmla="*/ 160 h 160"/>
              <a:gd name="T26" fmla="*/ 154 w 154"/>
              <a:gd name="T27" fmla="*/ 160 h 160"/>
              <a:gd name="T28" fmla="*/ 154 w 154"/>
              <a:gd name="T29" fmla="*/ 123 h 160"/>
              <a:gd name="T30" fmla="*/ 154 w 154"/>
              <a:gd name="T31" fmla="*/ 0 h 160"/>
              <a:gd name="T32" fmla="*/ 0 w 154"/>
              <a:gd name="T33" fmla="*/ 0 h 160"/>
              <a:gd name="T34" fmla="*/ 6 w 154"/>
              <a:gd name="T35" fmla="*/ 6 h 160"/>
              <a:gd name="T36" fmla="*/ 148 w 154"/>
              <a:gd name="T37" fmla="*/ 6 h 160"/>
              <a:gd name="T38" fmla="*/ 148 w 154"/>
              <a:gd name="T39" fmla="*/ 88 h 160"/>
              <a:gd name="T40" fmla="*/ 116 w 154"/>
              <a:gd name="T41" fmla="*/ 59 h 160"/>
              <a:gd name="T42" fmla="*/ 114 w 154"/>
              <a:gd name="T43" fmla="*/ 58 h 160"/>
              <a:gd name="T44" fmla="*/ 112 w 154"/>
              <a:gd name="T45" fmla="*/ 59 h 160"/>
              <a:gd name="T46" fmla="*/ 81 w 154"/>
              <a:gd name="T47" fmla="*/ 92 h 160"/>
              <a:gd name="T48" fmla="*/ 67 w 154"/>
              <a:gd name="T49" fmla="*/ 78 h 160"/>
              <a:gd name="T50" fmla="*/ 63 w 154"/>
              <a:gd name="T51" fmla="*/ 78 h 160"/>
              <a:gd name="T52" fmla="*/ 11 w 154"/>
              <a:gd name="T53" fmla="*/ 123 h 160"/>
              <a:gd name="T54" fmla="*/ 6 w 154"/>
              <a:gd name="T55" fmla="*/ 123 h 160"/>
              <a:gd name="T56" fmla="*/ 6 w 154"/>
              <a:gd name="T57" fmla="*/ 6 h 160"/>
              <a:gd name="T58" fmla="*/ 148 w 154"/>
              <a:gd name="T59" fmla="*/ 154 h 160"/>
              <a:gd name="T60" fmla="*/ 6 w 154"/>
              <a:gd name="T61" fmla="*/ 154 h 160"/>
              <a:gd name="T62" fmla="*/ 6 w 154"/>
              <a:gd name="T63" fmla="*/ 129 h 160"/>
              <a:gd name="T64" fmla="*/ 148 w 154"/>
              <a:gd name="T65" fmla="*/ 129 h 160"/>
              <a:gd name="T66" fmla="*/ 148 w 154"/>
              <a:gd name="T67" fmla="*/ 154 h 160"/>
              <a:gd name="T68" fmla="*/ 20 w 154"/>
              <a:gd name="T69" fmla="*/ 123 h 160"/>
              <a:gd name="T70" fmla="*/ 65 w 154"/>
              <a:gd name="T71" fmla="*/ 84 h 160"/>
              <a:gd name="T72" fmla="*/ 96 w 154"/>
              <a:gd name="T73" fmla="*/ 116 h 160"/>
              <a:gd name="T74" fmla="*/ 101 w 154"/>
              <a:gd name="T75" fmla="*/ 116 h 160"/>
              <a:gd name="T76" fmla="*/ 101 w 154"/>
              <a:gd name="T77" fmla="*/ 112 h 160"/>
              <a:gd name="T78" fmla="*/ 86 w 154"/>
              <a:gd name="T79" fmla="*/ 97 h 160"/>
              <a:gd name="T80" fmla="*/ 114 w 154"/>
              <a:gd name="T81" fmla="*/ 66 h 160"/>
              <a:gd name="T82" fmla="*/ 148 w 154"/>
              <a:gd name="T83" fmla="*/ 97 h 160"/>
              <a:gd name="T84" fmla="*/ 148 w 154"/>
              <a:gd name="T85" fmla="*/ 123 h 160"/>
              <a:gd name="T86" fmla="*/ 20 w 154"/>
              <a:gd name="T87" fmla="*/ 12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160">
                <a:moveTo>
                  <a:pt x="40" y="74"/>
                </a:moveTo>
                <a:cubicBezTo>
                  <a:pt x="49" y="74"/>
                  <a:pt x="57" y="67"/>
                  <a:pt x="57" y="57"/>
                </a:cubicBezTo>
                <a:cubicBezTo>
                  <a:pt x="57" y="48"/>
                  <a:pt x="49" y="40"/>
                  <a:pt x="40" y="40"/>
                </a:cubicBezTo>
                <a:cubicBezTo>
                  <a:pt x="31" y="40"/>
                  <a:pt x="23" y="48"/>
                  <a:pt x="23" y="57"/>
                </a:cubicBezTo>
                <a:cubicBezTo>
                  <a:pt x="23" y="67"/>
                  <a:pt x="31" y="74"/>
                  <a:pt x="40" y="74"/>
                </a:cubicBezTo>
                <a:close/>
                <a:moveTo>
                  <a:pt x="40" y="46"/>
                </a:moveTo>
                <a:cubicBezTo>
                  <a:pt x="46" y="46"/>
                  <a:pt x="51" y="51"/>
                  <a:pt x="51" y="57"/>
                </a:cubicBezTo>
                <a:cubicBezTo>
                  <a:pt x="51" y="63"/>
                  <a:pt x="46" y="68"/>
                  <a:pt x="40" y="68"/>
                </a:cubicBezTo>
                <a:cubicBezTo>
                  <a:pt x="34" y="68"/>
                  <a:pt x="29" y="63"/>
                  <a:pt x="29" y="57"/>
                </a:cubicBezTo>
                <a:cubicBezTo>
                  <a:pt x="29" y="51"/>
                  <a:pt x="34" y="46"/>
                  <a:pt x="40" y="46"/>
                </a:cubicBezTo>
                <a:close/>
                <a:moveTo>
                  <a:pt x="0" y="0"/>
                </a:moveTo>
                <a:cubicBezTo>
                  <a:pt x="0" y="123"/>
                  <a:pt x="0" y="123"/>
                  <a:pt x="0" y="123"/>
                </a:cubicBezTo>
                <a:cubicBezTo>
                  <a:pt x="0" y="160"/>
                  <a:pt x="0" y="160"/>
                  <a:pt x="0" y="160"/>
                </a:cubicBezTo>
                <a:cubicBezTo>
                  <a:pt x="154" y="160"/>
                  <a:pt x="154" y="160"/>
                  <a:pt x="154" y="160"/>
                </a:cubicBezTo>
                <a:cubicBezTo>
                  <a:pt x="154" y="123"/>
                  <a:pt x="154" y="123"/>
                  <a:pt x="154" y="123"/>
                </a:cubicBezTo>
                <a:cubicBezTo>
                  <a:pt x="154" y="0"/>
                  <a:pt x="154" y="0"/>
                  <a:pt x="154" y="0"/>
                </a:cubicBezTo>
                <a:lnTo>
                  <a:pt x="0" y="0"/>
                </a:lnTo>
                <a:close/>
                <a:moveTo>
                  <a:pt x="6" y="6"/>
                </a:moveTo>
                <a:cubicBezTo>
                  <a:pt x="148" y="6"/>
                  <a:pt x="148" y="6"/>
                  <a:pt x="148" y="6"/>
                </a:cubicBezTo>
                <a:cubicBezTo>
                  <a:pt x="148" y="88"/>
                  <a:pt x="148" y="88"/>
                  <a:pt x="148" y="88"/>
                </a:cubicBezTo>
                <a:cubicBezTo>
                  <a:pt x="116" y="59"/>
                  <a:pt x="116" y="59"/>
                  <a:pt x="116" y="59"/>
                </a:cubicBezTo>
                <a:cubicBezTo>
                  <a:pt x="115" y="59"/>
                  <a:pt x="115" y="58"/>
                  <a:pt x="114" y="58"/>
                </a:cubicBezTo>
                <a:cubicBezTo>
                  <a:pt x="113" y="59"/>
                  <a:pt x="112" y="59"/>
                  <a:pt x="112" y="59"/>
                </a:cubicBezTo>
                <a:cubicBezTo>
                  <a:pt x="81" y="92"/>
                  <a:pt x="81" y="92"/>
                  <a:pt x="81" y="92"/>
                </a:cubicBezTo>
                <a:cubicBezTo>
                  <a:pt x="67" y="78"/>
                  <a:pt x="67" y="78"/>
                  <a:pt x="67" y="78"/>
                </a:cubicBezTo>
                <a:cubicBezTo>
                  <a:pt x="66" y="77"/>
                  <a:pt x="64" y="77"/>
                  <a:pt x="63" y="78"/>
                </a:cubicBezTo>
                <a:cubicBezTo>
                  <a:pt x="11" y="123"/>
                  <a:pt x="11" y="123"/>
                  <a:pt x="11" y="123"/>
                </a:cubicBezTo>
                <a:cubicBezTo>
                  <a:pt x="6" y="123"/>
                  <a:pt x="6" y="123"/>
                  <a:pt x="6" y="123"/>
                </a:cubicBezTo>
                <a:lnTo>
                  <a:pt x="6" y="6"/>
                </a:lnTo>
                <a:close/>
                <a:moveTo>
                  <a:pt x="148" y="154"/>
                </a:moveTo>
                <a:cubicBezTo>
                  <a:pt x="6" y="154"/>
                  <a:pt x="6" y="154"/>
                  <a:pt x="6" y="154"/>
                </a:cubicBezTo>
                <a:cubicBezTo>
                  <a:pt x="6" y="129"/>
                  <a:pt x="6" y="129"/>
                  <a:pt x="6" y="129"/>
                </a:cubicBezTo>
                <a:cubicBezTo>
                  <a:pt x="148" y="129"/>
                  <a:pt x="148" y="129"/>
                  <a:pt x="148" y="129"/>
                </a:cubicBezTo>
                <a:lnTo>
                  <a:pt x="148" y="154"/>
                </a:lnTo>
                <a:close/>
                <a:moveTo>
                  <a:pt x="20" y="123"/>
                </a:moveTo>
                <a:cubicBezTo>
                  <a:pt x="65" y="84"/>
                  <a:pt x="65" y="84"/>
                  <a:pt x="65" y="84"/>
                </a:cubicBezTo>
                <a:cubicBezTo>
                  <a:pt x="96" y="116"/>
                  <a:pt x="96" y="116"/>
                  <a:pt x="96" y="116"/>
                </a:cubicBezTo>
                <a:cubicBezTo>
                  <a:pt x="97" y="117"/>
                  <a:pt x="99" y="117"/>
                  <a:pt x="101" y="116"/>
                </a:cubicBezTo>
                <a:cubicBezTo>
                  <a:pt x="102" y="115"/>
                  <a:pt x="102" y="113"/>
                  <a:pt x="101" y="112"/>
                </a:cubicBezTo>
                <a:cubicBezTo>
                  <a:pt x="86" y="97"/>
                  <a:pt x="86" y="97"/>
                  <a:pt x="86" y="97"/>
                </a:cubicBezTo>
                <a:cubicBezTo>
                  <a:pt x="114" y="66"/>
                  <a:pt x="114" y="66"/>
                  <a:pt x="114" y="66"/>
                </a:cubicBezTo>
                <a:cubicBezTo>
                  <a:pt x="148" y="97"/>
                  <a:pt x="148" y="97"/>
                  <a:pt x="148" y="97"/>
                </a:cubicBezTo>
                <a:cubicBezTo>
                  <a:pt x="148" y="123"/>
                  <a:pt x="148" y="123"/>
                  <a:pt x="148" y="123"/>
                </a:cubicBezTo>
                <a:lnTo>
                  <a:pt x="20" y="12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83701" tIns="41850" rIns="83701" bIns="41850" numCol="1" anchor="t" anchorCtr="0" compatLnSpc="1">
            <a:prstTxWarp prst="textNoShape">
              <a:avLst/>
            </a:prstTxWarp>
          </a:bodyPr>
          <a:lstStyle/>
          <a:p>
            <a:r>
              <a:rPr lang="en-US" sz="1464" dirty="0"/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406635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4531207-3E8C-42F4-AE50-27627B865C66}"/>
              </a:ext>
            </a:extLst>
          </p:cNvPr>
          <p:cNvSpPr/>
          <p:nvPr/>
        </p:nvSpPr>
        <p:spPr>
          <a:xfrm>
            <a:off x="-1" y="-1"/>
            <a:ext cx="11160125" cy="11160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Graphique 21">
            <a:extLst>
              <a:ext uri="{FF2B5EF4-FFF2-40B4-BE49-F238E27FC236}">
                <a16:creationId xmlns:a16="http://schemas.microsoft.com/office/drawing/2014/main" id="{D4BE0DF4-2DC4-4880-9A13-30485D13F10E}"/>
              </a:ext>
            </a:extLst>
          </p:cNvPr>
          <p:cNvSpPr/>
          <p:nvPr/>
        </p:nvSpPr>
        <p:spPr>
          <a:xfrm>
            <a:off x="-319865" y="9259637"/>
            <a:ext cx="2951606" cy="2721554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" name="Graphique 21">
            <a:extLst>
              <a:ext uri="{FF2B5EF4-FFF2-40B4-BE49-F238E27FC236}">
                <a16:creationId xmlns:a16="http://schemas.microsoft.com/office/drawing/2014/main" id="{52FBF843-D6BF-4576-90DE-DE5F4F57A759}"/>
              </a:ext>
            </a:extLst>
          </p:cNvPr>
          <p:cNvSpPr/>
          <p:nvPr/>
        </p:nvSpPr>
        <p:spPr>
          <a:xfrm>
            <a:off x="7754527" y="-1013504"/>
            <a:ext cx="4661056" cy="4297768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CB27F6E-3505-4037-AB7E-17BC2E842720}"/>
              </a:ext>
            </a:extLst>
          </p:cNvPr>
          <p:cNvSpPr txBox="1">
            <a:spLocks/>
          </p:cNvSpPr>
          <p:nvPr/>
        </p:nvSpPr>
        <p:spPr>
          <a:xfrm>
            <a:off x="1155938" y="4127489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Speak to everyone in the </a:t>
            </a:r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same way 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and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listen</a:t>
            </a:r>
            <a:endParaRPr lang="fr-FR" sz="8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Graphique 21">
            <a:extLst>
              <a:ext uri="{FF2B5EF4-FFF2-40B4-BE49-F238E27FC236}">
                <a16:creationId xmlns:a16="http://schemas.microsoft.com/office/drawing/2014/main" id="{56A9C4AA-35A4-4205-94E7-BC7DFC61341A}"/>
              </a:ext>
            </a:extLst>
          </p:cNvPr>
          <p:cNvSpPr/>
          <p:nvPr/>
        </p:nvSpPr>
        <p:spPr>
          <a:xfrm>
            <a:off x="7576612" y="9900293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B3E6902-5D72-44F9-8461-E8F33FD78974}"/>
              </a:ext>
            </a:extLst>
          </p:cNvPr>
          <p:cNvSpPr txBox="1">
            <a:spLocks/>
          </p:cNvSpPr>
          <p:nvPr/>
        </p:nvSpPr>
        <p:spPr>
          <a:xfrm>
            <a:off x="7718305" y="10005077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#Courtesy</a:t>
            </a:r>
            <a:endParaRPr lang="fr-FR" sz="36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D3CA053-2878-4CC6-94F3-35961A1C46DE}"/>
              </a:ext>
            </a:extLst>
          </p:cNvPr>
          <p:cNvSpPr txBox="1">
            <a:spLocks/>
          </p:cNvSpPr>
          <p:nvPr/>
        </p:nvSpPr>
        <p:spPr>
          <a:xfrm>
            <a:off x="1243491" y="3702573"/>
            <a:ext cx="10004186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As the first step toward respect</a:t>
            </a:r>
            <a:endParaRPr lang="fr-FR" sz="28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83E4603B-4F77-4FF4-8576-357AB0D45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1473" y="7489390"/>
            <a:ext cx="2041020" cy="20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28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21">
            <a:extLst>
              <a:ext uri="{FF2B5EF4-FFF2-40B4-BE49-F238E27FC236}">
                <a16:creationId xmlns:a16="http://schemas.microsoft.com/office/drawing/2014/main" id="{34AB57CE-06FD-4F4A-9518-D69E0A610FD9}"/>
              </a:ext>
            </a:extLst>
          </p:cNvPr>
          <p:cNvSpPr/>
          <p:nvPr/>
        </p:nvSpPr>
        <p:spPr>
          <a:xfrm>
            <a:off x="-2810933" y="846638"/>
            <a:ext cx="12069233" cy="11128544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" name="Graphique 21">
            <a:extLst>
              <a:ext uri="{FF2B5EF4-FFF2-40B4-BE49-F238E27FC236}">
                <a16:creationId xmlns:a16="http://schemas.microsoft.com/office/drawing/2014/main" id="{575C392E-C3B0-43DB-A7E5-D3A9F148C669}"/>
              </a:ext>
            </a:extLst>
          </p:cNvPr>
          <p:cNvSpPr/>
          <p:nvPr/>
        </p:nvSpPr>
        <p:spPr>
          <a:xfrm>
            <a:off x="7672864" y="9916335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300ED9-B865-4981-BEBE-5529D182464A}"/>
              </a:ext>
            </a:extLst>
          </p:cNvPr>
          <p:cNvSpPr txBox="1">
            <a:spLocks/>
          </p:cNvSpPr>
          <p:nvPr/>
        </p:nvSpPr>
        <p:spPr>
          <a:xfrm>
            <a:off x="7814557" y="10005077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#Courage</a:t>
            </a:r>
            <a:endParaRPr lang="fr-FR" sz="3600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F9B8233-53B1-4B49-96FC-A42012D98697}"/>
              </a:ext>
            </a:extLst>
          </p:cNvPr>
          <p:cNvSpPr txBox="1">
            <a:spLocks/>
          </p:cNvSpPr>
          <p:nvPr/>
        </p:nvSpPr>
        <p:spPr>
          <a:xfrm>
            <a:off x="1155939" y="4485330"/>
            <a:ext cx="8102361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The Journey</a:t>
            </a:r>
            <a:r>
              <a:rPr lang="en-US" sz="8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, rather than the </a:t>
            </a:r>
            <a:r>
              <a:rPr lang="en-US" sz="80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success</a:t>
            </a:r>
            <a:endParaRPr lang="fr-FR" sz="80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805D34B-4036-404C-AFE9-C509154BCD62}"/>
              </a:ext>
            </a:extLst>
          </p:cNvPr>
          <p:cNvSpPr txBox="1">
            <a:spLocks/>
          </p:cNvSpPr>
          <p:nvPr/>
        </p:nvSpPr>
        <p:spPr>
          <a:xfrm>
            <a:off x="1158597" y="3954363"/>
            <a:ext cx="7363947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To try, to fail, and to </a:t>
            </a:r>
            <a:r>
              <a:rPr lang="en-US" sz="28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try again</a:t>
            </a:r>
            <a:endParaRPr lang="fr-FR" sz="28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43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1BCDC15-FE72-4A0F-889E-2CF40E042DAD}"/>
              </a:ext>
            </a:extLst>
          </p:cNvPr>
          <p:cNvGrpSpPr/>
          <p:nvPr/>
        </p:nvGrpSpPr>
        <p:grpSpPr>
          <a:xfrm>
            <a:off x="1269236" y="721896"/>
            <a:ext cx="1490006" cy="555487"/>
            <a:chOff x="1523999" y="765175"/>
            <a:chExt cx="1002507" cy="29419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4059BF-B3E7-42D5-9E5E-152C0A202D9E}"/>
                </a:ext>
              </a:extLst>
            </p:cNvPr>
            <p:cNvSpPr/>
            <p:nvPr/>
          </p:nvSpPr>
          <p:spPr>
            <a:xfrm>
              <a:off x="1523999" y="765175"/>
              <a:ext cx="1002507" cy="2220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Social</a:t>
              </a:r>
              <a:r>
                <a:rPr lang="en-US" sz="12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Media</a:t>
              </a:r>
              <a:endParaRPr lang="en-US" sz="12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91603C33-9767-4978-B586-C60FBCFC81B9}"/>
                </a:ext>
              </a:extLst>
            </p:cNvPr>
            <p:cNvSpPr/>
            <p:nvPr/>
          </p:nvSpPr>
          <p:spPr>
            <a:xfrm flipV="1">
              <a:off x="1524000" y="987188"/>
              <a:ext cx="72580" cy="7217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701" tIns="41850" rIns="83701" bIns="418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4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FD3D6D-E49A-4F48-896A-6DDFF29251AD}"/>
              </a:ext>
            </a:extLst>
          </p:cNvPr>
          <p:cNvGrpSpPr/>
          <p:nvPr/>
        </p:nvGrpSpPr>
        <p:grpSpPr>
          <a:xfrm>
            <a:off x="4863573" y="5101390"/>
            <a:ext cx="1763760" cy="1226086"/>
            <a:chOff x="2235200" y="725488"/>
            <a:chExt cx="7724775" cy="5407025"/>
          </a:xfrm>
          <a:solidFill>
            <a:schemeClr val="accent1"/>
          </a:solidFill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4CFA190A-A7B6-4ECF-B2EB-64C963F54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200" y="725488"/>
              <a:ext cx="7724775" cy="5407025"/>
            </a:xfrm>
            <a:custGeom>
              <a:avLst/>
              <a:gdLst>
                <a:gd name="T0" fmla="*/ 2006 w 2050"/>
                <a:gd name="T1" fmla="*/ 224 h 1434"/>
                <a:gd name="T2" fmla="*/ 1825 w 2050"/>
                <a:gd name="T3" fmla="*/ 44 h 1434"/>
                <a:gd name="T4" fmla="*/ 1024 w 2050"/>
                <a:gd name="T5" fmla="*/ 0 h 1434"/>
                <a:gd name="T6" fmla="*/ 223 w 2050"/>
                <a:gd name="T7" fmla="*/ 42 h 1434"/>
                <a:gd name="T8" fmla="*/ 42 w 2050"/>
                <a:gd name="T9" fmla="*/ 224 h 1434"/>
                <a:gd name="T10" fmla="*/ 0 w 2050"/>
                <a:gd name="T11" fmla="*/ 717 h 1434"/>
                <a:gd name="T12" fmla="*/ 42 w 2050"/>
                <a:gd name="T13" fmla="*/ 1210 h 1434"/>
                <a:gd name="T14" fmla="*/ 223 w 2050"/>
                <a:gd name="T15" fmla="*/ 1390 h 1434"/>
                <a:gd name="T16" fmla="*/ 1024 w 2050"/>
                <a:gd name="T17" fmla="*/ 1434 h 1434"/>
                <a:gd name="T18" fmla="*/ 1825 w 2050"/>
                <a:gd name="T19" fmla="*/ 1392 h 1434"/>
                <a:gd name="T20" fmla="*/ 2006 w 2050"/>
                <a:gd name="T21" fmla="*/ 1211 h 1434"/>
                <a:gd name="T22" fmla="*/ 2048 w 2050"/>
                <a:gd name="T23" fmla="*/ 719 h 1434"/>
                <a:gd name="T24" fmla="*/ 2006 w 2050"/>
                <a:gd name="T25" fmla="*/ 22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0" h="1434">
                  <a:moveTo>
                    <a:pt x="2006" y="224"/>
                  </a:moveTo>
                  <a:cubicBezTo>
                    <a:pt x="1982" y="137"/>
                    <a:pt x="1913" y="67"/>
                    <a:pt x="1825" y="44"/>
                  </a:cubicBezTo>
                  <a:cubicBezTo>
                    <a:pt x="1665" y="0"/>
                    <a:pt x="1024" y="0"/>
                    <a:pt x="1024" y="0"/>
                  </a:cubicBezTo>
                  <a:cubicBezTo>
                    <a:pt x="1024" y="0"/>
                    <a:pt x="383" y="0"/>
                    <a:pt x="223" y="42"/>
                  </a:cubicBezTo>
                  <a:cubicBezTo>
                    <a:pt x="137" y="66"/>
                    <a:pt x="66" y="137"/>
                    <a:pt x="42" y="224"/>
                  </a:cubicBezTo>
                  <a:cubicBezTo>
                    <a:pt x="0" y="385"/>
                    <a:pt x="0" y="717"/>
                    <a:pt x="0" y="717"/>
                  </a:cubicBezTo>
                  <a:cubicBezTo>
                    <a:pt x="0" y="717"/>
                    <a:pt x="0" y="1051"/>
                    <a:pt x="42" y="1210"/>
                  </a:cubicBezTo>
                  <a:cubicBezTo>
                    <a:pt x="66" y="1297"/>
                    <a:pt x="135" y="1366"/>
                    <a:pt x="223" y="1390"/>
                  </a:cubicBezTo>
                  <a:cubicBezTo>
                    <a:pt x="385" y="1434"/>
                    <a:pt x="1024" y="1434"/>
                    <a:pt x="1024" y="1434"/>
                  </a:cubicBezTo>
                  <a:cubicBezTo>
                    <a:pt x="1024" y="1434"/>
                    <a:pt x="1665" y="1434"/>
                    <a:pt x="1825" y="1392"/>
                  </a:cubicBezTo>
                  <a:cubicBezTo>
                    <a:pt x="1913" y="1368"/>
                    <a:pt x="1982" y="1299"/>
                    <a:pt x="2006" y="1211"/>
                  </a:cubicBezTo>
                  <a:cubicBezTo>
                    <a:pt x="2048" y="1051"/>
                    <a:pt x="2048" y="719"/>
                    <a:pt x="2048" y="719"/>
                  </a:cubicBezTo>
                  <a:cubicBezTo>
                    <a:pt x="2048" y="719"/>
                    <a:pt x="2050" y="385"/>
                    <a:pt x="2006" y="224"/>
                  </a:cubicBezTo>
                  <a:close/>
                </a:path>
              </a:pathLst>
            </a:custGeom>
            <a:solidFill>
              <a:srgbClr val="FF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01" tIns="41850" rIns="83701" bIns="41850" numCol="1" anchor="t" anchorCtr="0" compatLnSpc="1">
              <a:prstTxWarp prst="textNoShape">
                <a:avLst/>
              </a:prstTxWarp>
            </a:bodyPr>
            <a:lstStyle/>
            <a:p>
              <a:endParaRPr lang="en-US" sz="1464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8432BBBA-F5FC-430E-BD32-381F0D516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063" y="2271713"/>
              <a:ext cx="2008188" cy="2314575"/>
            </a:xfrm>
            <a:custGeom>
              <a:avLst/>
              <a:gdLst>
                <a:gd name="T0" fmla="*/ 0 w 1265"/>
                <a:gd name="T1" fmla="*/ 1458 h 1458"/>
                <a:gd name="T2" fmla="*/ 1265 w 1265"/>
                <a:gd name="T3" fmla="*/ 729 h 1458"/>
                <a:gd name="T4" fmla="*/ 0 w 1265"/>
                <a:gd name="T5" fmla="*/ 0 h 1458"/>
                <a:gd name="T6" fmla="*/ 0 w 1265"/>
                <a:gd name="T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5" h="1458">
                  <a:moveTo>
                    <a:pt x="0" y="1458"/>
                  </a:moveTo>
                  <a:lnTo>
                    <a:pt x="1265" y="729"/>
                  </a:lnTo>
                  <a:lnTo>
                    <a:pt x="0" y="0"/>
                  </a:lnTo>
                  <a:lnTo>
                    <a:pt x="0" y="14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01" tIns="41850" rIns="83701" bIns="41850" numCol="1" anchor="t" anchorCtr="0" compatLnSpc="1">
              <a:prstTxWarp prst="textNoShape">
                <a:avLst/>
              </a:prstTxWarp>
            </a:bodyPr>
            <a:lstStyle/>
            <a:p>
              <a:endParaRPr lang="en-US" sz="1464"/>
            </a:p>
          </p:txBody>
        </p:sp>
      </p:grpSp>
      <p:sp>
        <p:nvSpPr>
          <p:cNvPr id="49" name="Freeform 10">
            <a:extLst>
              <a:ext uri="{FF2B5EF4-FFF2-40B4-BE49-F238E27FC236}">
                <a16:creationId xmlns:a16="http://schemas.microsoft.com/office/drawing/2014/main" id="{17905630-494D-4F85-ABA8-F994D1B912F6}"/>
              </a:ext>
            </a:extLst>
          </p:cNvPr>
          <p:cNvSpPr>
            <a:spLocks/>
          </p:cNvSpPr>
          <p:nvPr/>
        </p:nvSpPr>
        <p:spPr bwMode="auto">
          <a:xfrm>
            <a:off x="8194786" y="4983803"/>
            <a:ext cx="1570325" cy="1343674"/>
          </a:xfrm>
          <a:custGeom>
            <a:avLst/>
            <a:gdLst>
              <a:gd name="T0" fmla="*/ 2048 w 2048"/>
              <a:gd name="T1" fmla="*/ 197 h 1664"/>
              <a:gd name="T2" fmla="*/ 1806 w 2048"/>
              <a:gd name="T3" fmla="*/ 263 h 1664"/>
              <a:gd name="T4" fmla="*/ 1991 w 2048"/>
              <a:gd name="T5" fmla="*/ 31 h 1664"/>
              <a:gd name="T6" fmla="*/ 1725 w 2048"/>
              <a:gd name="T7" fmla="*/ 133 h 1664"/>
              <a:gd name="T8" fmla="*/ 1418 w 2048"/>
              <a:gd name="T9" fmla="*/ 0 h 1664"/>
              <a:gd name="T10" fmla="*/ 998 w 2048"/>
              <a:gd name="T11" fmla="*/ 420 h 1664"/>
              <a:gd name="T12" fmla="*/ 1008 w 2048"/>
              <a:gd name="T13" fmla="*/ 516 h 1664"/>
              <a:gd name="T14" fmla="*/ 143 w 2048"/>
              <a:gd name="T15" fmla="*/ 77 h 1664"/>
              <a:gd name="T16" fmla="*/ 85 w 2048"/>
              <a:gd name="T17" fmla="*/ 289 h 1664"/>
              <a:gd name="T18" fmla="*/ 272 w 2048"/>
              <a:gd name="T19" fmla="*/ 638 h 1664"/>
              <a:gd name="T20" fmla="*/ 82 w 2048"/>
              <a:gd name="T21" fmla="*/ 586 h 1664"/>
              <a:gd name="T22" fmla="*/ 82 w 2048"/>
              <a:gd name="T23" fmla="*/ 591 h 1664"/>
              <a:gd name="T24" fmla="*/ 418 w 2048"/>
              <a:gd name="T25" fmla="*/ 1003 h 1664"/>
              <a:gd name="T26" fmla="*/ 308 w 2048"/>
              <a:gd name="T27" fmla="*/ 1017 h 1664"/>
              <a:gd name="T28" fmla="*/ 229 w 2048"/>
              <a:gd name="T29" fmla="*/ 1010 h 1664"/>
              <a:gd name="T30" fmla="*/ 621 w 2048"/>
              <a:gd name="T31" fmla="*/ 1302 h 1664"/>
              <a:gd name="T32" fmla="*/ 100 w 2048"/>
              <a:gd name="T33" fmla="*/ 1481 h 1664"/>
              <a:gd name="T34" fmla="*/ 0 w 2048"/>
              <a:gd name="T35" fmla="*/ 1476 h 1664"/>
              <a:gd name="T36" fmla="*/ 644 w 2048"/>
              <a:gd name="T37" fmla="*/ 1664 h 1664"/>
              <a:gd name="T38" fmla="*/ 1839 w 2048"/>
              <a:gd name="T39" fmla="*/ 469 h 1664"/>
              <a:gd name="T40" fmla="*/ 1838 w 2048"/>
              <a:gd name="T41" fmla="*/ 415 h 1664"/>
              <a:gd name="T42" fmla="*/ 2048 w 2048"/>
              <a:gd name="T43" fmla="*/ 197 h 1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48" h="1664">
                <a:moveTo>
                  <a:pt x="2048" y="197"/>
                </a:moveTo>
                <a:cubicBezTo>
                  <a:pt x="1972" y="230"/>
                  <a:pt x="1891" y="253"/>
                  <a:pt x="1806" y="263"/>
                </a:cubicBezTo>
                <a:cubicBezTo>
                  <a:pt x="1893" y="211"/>
                  <a:pt x="1960" y="130"/>
                  <a:pt x="1991" y="31"/>
                </a:cubicBezTo>
                <a:cubicBezTo>
                  <a:pt x="1910" y="80"/>
                  <a:pt x="1820" y="114"/>
                  <a:pt x="1725" y="133"/>
                </a:cubicBezTo>
                <a:cubicBezTo>
                  <a:pt x="1647" y="51"/>
                  <a:pt x="1538" y="0"/>
                  <a:pt x="1418" y="0"/>
                </a:cubicBezTo>
                <a:cubicBezTo>
                  <a:pt x="1185" y="0"/>
                  <a:pt x="998" y="189"/>
                  <a:pt x="998" y="420"/>
                </a:cubicBezTo>
                <a:cubicBezTo>
                  <a:pt x="998" y="453"/>
                  <a:pt x="1001" y="485"/>
                  <a:pt x="1008" y="516"/>
                </a:cubicBezTo>
                <a:cubicBezTo>
                  <a:pt x="659" y="499"/>
                  <a:pt x="350" y="331"/>
                  <a:pt x="143" y="77"/>
                </a:cubicBezTo>
                <a:cubicBezTo>
                  <a:pt x="106" y="139"/>
                  <a:pt x="85" y="211"/>
                  <a:pt x="85" y="289"/>
                </a:cubicBezTo>
                <a:cubicBezTo>
                  <a:pt x="85" y="434"/>
                  <a:pt x="160" y="563"/>
                  <a:pt x="272" y="638"/>
                </a:cubicBezTo>
                <a:cubicBezTo>
                  <a:pt x="204" y="636"/>
                  <a:pt x="138" y="617"/>
                  <a:pt x="82" y="586"/>
                </a:cubicBezTo>
                <a:cubicBezTo>
                  <a:pt x="82" y="587"/>
                  <a:pt x="82" y="589"/>
                  <a:pt x="82" y="591"/>
                </a:cubicBezTo>
                <a:cubicBezTo>
                  <a:pt x="82" y="795"/>
                  <a:pt x="227" y="964"/>
                  <a:pt x="418" y="1003"/>
                </a:cubicBezTo>
                <a:cubicBezTo>
                  <a:pt x="384" y="1012"/>
                  <a:pt x="347" y="1017"/>
                  <a:pt x="308" y="1017"/>
                </a:cubicBezTo>
                <a:cubicBezTo>
                  <a:pt x="281" y="1017"/>
                  <a:pt x="254" y="1015"/>
                  <a:pt x="229" y="1010"/>
                </a:cubicBezTo>
                <a:cubicBezTo>
                  <a:pt x="283" y="1176"/>
                  <a:pt x="438" y="1298"/>
                  <a:pt x="621" y="1302"/>
                </a:cubicBezTo>
                <a:cubicBezTo>
                  <a:pt x="478" y="1414"/>
                  <a:pt x="297" y="1481"/>
                  <a:pt x="100" y="1481"/>
                </a:cubicBezTo>
                <a:cubicBezTo>
                  <a:pt x="66" y="1481"/>
                  <a:pt x="33" y="1480"/>
                  <a:pt x="0" y="1476"/>
                </a:cubicBezTo>
                <a:cubicBezTo>
                  <a:pt x="186" y="1596"/>
                  <a:pt x="406" y="1664"/>
                  <a:pt x="644" y="1664"/>
                </a:cubicBezTo>
                <a:cubicBezTo>
                  <a:pt x="1417" y="1664"/>
                  <a:pt x="1839" y="1024"/>
                  <a:pt x="1839" y="469"/>
                </a:cubicBezTo>
                <a:cubicBezTo>
                  <a:pt x="1839" y="451"/>
                  <a:pt x="1838" y="433"/>
                  <a:pt x="1838" y="415"/>
                </a:cubicBezTo>
                <a:cubicBezTo>
                  <a:pt x="1921" y="356"/>
                  <a:pt x="1991" y="282"/>
                  <a:pt x="2048" y="197"/>
                </a:cubicBezTo>
                <a:close/>
              </a:path>
            </a:pathLst>
          </a:custGeom>
          <a:solidFill>
            <a:srgbClr val="2395FD"/>
          </a:solidFill>
          <a:ln>
            <a:noFill/>
          </a:ln>
        </p:spPr>
        <p:txBody>
          <a:bodyPr vert="horz" wrap="square" lIns="83701" tIns="41850" rIns="83701" bIns="41850" numCol="1" anchor="t" anchorCtr="0" compatLnSpc="1">
            <a:prstTxWarp prst="textNoShape">
              <a:avLst/>
            </a:prstTxWarp>
          </a:bodyPr>
          <a:lstStyle/>
          <a:p>
            <a:endParaRPr lang="en-US" sz="1464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67122C8-DE46-4DF5-93E5-4575195E40BE}"/>
              </a:ext>
            </a:extLst>
          </p:cNvPr>
          <p:cNvGrpSpPr/>
          <p:nvPr/>
        </p:nvGrpSpPr>
        <p:grpSpPr>
          <a:xfrm>
            <a:off x="1352301" y="4908226"/>
            <a:ext cx="1460118" cy="1343674"/>
            <a:chOff x="2667000" y="3175"/>
            <a:chExt cx="6854825" cy="6854825"/>
          </a:xfrm>
          <a:solidFill>
            <a:srgbClr val="0270D4"/>
          </a:solidFill>
        </p:grpSpPr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63E5875D-7A09-463C-850C-D10B70817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5" y="2165350"/>
              <a:ext cx="4432300" cy="4692650"/>
            </a:xfrm>
            <a:custGeom>
              <a:avLst/>
              <a:gdLst>
                <a:gd name="T0" fmla="*/ 1323 w 1324"/>
                <a:gd name="T1" fmla="*/ 1402 h 1402"/>
                <a:gd name="T2" fmla="*/ 1323 w 1324"/>
                <a:gd name="T3" fmla="*/ 1402 h 1402"/>
                <a:gd name="T4" fmla="*/ 1324 w 1324"/>
                <a:gd name="T5" fmla="*/ 1402 h 1402"/>
                <a:gd name="T6" fmla="*/ 1324 w 1324"/>
                <a:gd name="T7" fmla="*/ 651 h 1402"/>
                <a:gd name="T8" fmla="*/ 815 w 1324"/>
                <a:gd name="T9" fmla="*/ 0 h 1402"/>
                <a:gd name="T10" fmla="*/ 414 w 1324"/>
                <a:gd name="T11" fmla="*/ 221 h 1402"/>
                <a:gd name="T12" fmla="*/ 408 w 1324"/>
                <a:gd name="T13" fmla="*/ 221 h 1402"/>
                <a:gd name="T14" fmla="*/ 408 w 1324"/>
                <a:gd name="T15" fmla="*/ 35 h 1402"/>
                <a:gd name="T16" fmla="*/ 0 w 1324"/>
                <a:gd name="T17" fmla="*/ 35 h 1402"/>
                <a:gd name="T18" fmla="*/ 0 w 1324"/>
                <a:gd name="T19" fmla="*/ 1402 h 1402"/>
                <a:gd name="T20" fmla="*/ 425 w 1324"/>
                <a:gd name="T21" fmla="*/ 1402 h 1402"/>
                <a:gd name="T22" fmla="*/ 425 w 1324"/>
                <a:gd name="T23" fmla="*/ 725 h 1402"/>
                <a:gd name="T24" fmla="*/ 679 w 1324"/>
                <a:gd name="T25" fmla="*/ 374 h 1402"/>
                <a:gd name="T26" fmla="*/ 900 w 1324"/>
                <a:gd name="T27" fmla="*/ 736 h 1402"/>
                <a:gd name="T28" fmla="*/ 900 w 1324"/>
                <a:gd name="T29" fmla="*/ 1402 h 1402"/>
                <a:gd name="T30" fmla="*/ 1323 w 1324"/>
                <a:gd name="T31" fmla="*/ 1402 h 1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24" h="1402">
                  <a:moveTo>
                    <a:pt x="1323" y="1402"/>
                  </a:moveTo>
                  <a:cubicBezTo>
                    <a:pt x="1323" y="1402"/>
                    <a:pt x="1323" y="1402"/>
                    <a:pt x="1323" y="1402"/>
                  </a:cubicBezTo>
                  <a:cubicBezTo>
                    <a:pt x="1324" y="1402"/>
                    <a:pt x="1324" y="1402"/>
                    <a:pt x="1324" y="1402"/>
                  </a:cubicBezTo>
                  <a:cubicBezTo>
                    <a:pt x="1324" y="651"/>
                    <a:pt x="1324" y="651"/>
                    <a:pt x="1324" y="651"/>
                  </a:cubicBezTo>
                  <a:cubicBezTo>
                    <a:pt x="1324" y="283"/>
                    <a:pt x="1245" y="0"/>
                    <a:pt x="815" y="0"/>
                  </a:cubicBezTo>
                  <a:cubicBezTo>
                    <a:pt x="609" y="0"/>
                    <a:pt x="470" y="114"/>
                    <a:pt x="414" y="221"/>
                  </a:cubicBezTo>
                  <a:cubicBezTo>
                    <a:pt x="408" y="221"/>
                    <a:pt x="408" y="221"/>
                    <a:pt x="408" y="221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402"/>
                    <a:pt x="0" y="1402"/>
                    <a:pt x="0" y="1402"/>
                  </a:cubicBezTo>
                  <a:cubicBezTo>
                    <a:pt x="425" y="1402"/>
                    <a:pt x="425" y="1402"/>
                    <a:pt x="425" y="1402"/>
                  </a:cubicBezTo>
                  <a:cubicBezTo>
                    <a:pt x="425" y="725"/>
                    <a:pt x="425" y="725"/>
                    <a:pt x="425" y="725"/>
                  </a:cubicBezTo>
                  <a:cubicBezTo>
                    <a:pt x="425" y="547"/>
                    <a:pt x="458" y="374"/>
                    <a:pt x="679" y="374"/>
                  </a:cubicBezTo>
                  <a:cubicBezTo>
                    <a:pt x="897" y="374"/>
                    <a:pt x="900" y="578"/>
                    <a:pt x="900" y="736"/>
                  </a:cubicBezTo>
                  <a:cubicBezTo>
                    <a:pt x="900" y="1402"/>
                    <a:pt x="900" y="1402"/>
                    <a:pt x="900" y="1402"/>
                  </a:cubicBezTo>
                  <a:lnTo>
                    <a:pt x="1323" y="14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01" tIns="41850" rIns="83701" bIns="41850" numCol="1" anchor="t" anchorCtr="0" compatLnSpc="1">
              <a:prstTxWarp prst="textNoShape">
                <a:avLst/>
              </a:prstTxWarp>
            </a:bodyPr>
            <a:lstStyle/>
            <a:p>
              <a:endParaRPr lang="en-US" sz="1464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9C4954D-CB0D-4691-86E2-3D6C0FF23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300" y="2282825"/>
              <a:ext cx="1419225" cy="45751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3701" tIns="41850" rIns="83701" bIns="41850" numCol="1" anchor="t" anchorCtr="0" compatLnSpc="1">
              <a:prstTxWarp prst="textNoShape">
                <a:avLst/>
              </a:prstTxWarp>
            </a:bodyPr>
            <a:lstStyle/>
            <a:p>
              <a:endParaRPr lang="en-US" sz="1464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E33918D-69A7-4656-B93C-B1FEF39C3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7000" y="3175"/>
              <a:ext cx="1646238" cy="1654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01" tIns="41850" rIns="83701" bIns="41850" numCol="1" anchor="t" anchorCtr="0" compatLnSpc="1">
              <a:prstTxWarp prst="textNoShape">
                <a:avLst/>
              </a:prstTxWarp>
            </a:bodyPr>
            <a:lstStyle/>
            <a:p>
              <a:endParaRPr lang="en-US" sz="1464"/>
            </a:p>
          </p:txBody>
        </p:sp>
      </p:grpSp>
      <p:sp>
        <p:nvSpPr>
          <p:cNvPr id="36" name="Title 6">
            <a:extLst>
              <a:ext uri="{FF2B5EF4-FFF2-40B4-BE49-F238E27FC236}">
                <a16:creationId xmlns:a16="http://schemas.microsoft.com/office/drawing/2014/main" id="{212242B5-7321-41B6-867A-3F25EE74FDB7}"/>
              </a:ext>
            </a:extLst>
          </p:cNvPr>
          <p:cNvSpPr txBox="1">
            <a:spLocks/>
          </p:cNvSpPr>
          <p:nvPr/>
        </p:nvSpPr>
        <p:spPr>
          <a:xfrm>
            <a:off x="1323175" y="1996453"/>
            <a:ext cx="4185046" cy="93684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u="sng" dirty="0"/>
              <a:t>Reminder</a:t>
            </a:r>
            <a:r>
              <a:rPr lang="en-GB" sz="3000" dirty="0"/>
              <a:t>: Questel’s social media accounts</a:t>
            </a:r>
          </a:p>
        </p:txBody>
      </p:sp>
      <p:sp>
        <p:nvSpPr>
          <p:cNvPr id="37" name="Title 6">
            <a:extLst>
              <a:ext uri="{FF2B5EF4-FFF2-40B4-BE49-F238E27FC236}">
                <a16:creationId xmlns:a16="http://schemas.microsoft.com/office/drawing/2014/main" id="{2DD60D32-9355-4E20-802E-1D49A2CB9128}"/>
              </a:ext>
            </a:extLst>
          </p:cNvPr>
          <p:cNvSpPr txBox="1">
            <a:spLocks/>
          </p:cNvSpPr>
          <p:nvPr/>
        </p:nvSpPr>
        <p:spPr>
          <a:xfrm>
            <a:off x="1395017" y="6436159"/>
            <a:ext cx="1311314" cy="93684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97" dirty="0">
                <a:solidFill>
                  <a:srgbClr val="444444"/>
                </a:solidFill>
              </a:rPr>
              <a:t>@Questel</a:t>
            </a:r>
          </a:p>
        </p:txBody>
      </p:sp>
      <p:sp>
        <p:nvSpPr>
          <p:cNvPr id="38" name="Title 6">
            <a:extLst>
              <a:ext uri="{FF2B5EF4-FFF2-40B4-BE49-F238E27FC236}">
                <a16:creationId xmlns:a16="http://schemas.microsoft.com/office/drawing/2014/main" id="{9FEF1BC9-B302-41A0-A4EE-3E933FEC95E0}"/>
              </a:ext>
            </a:extLst>
          </p:cNvPr>
          <p:cNvSpPr txBox="1">
            <a:spLocks/>
          </p:cNvSpPr>
          <p:nvPr/>
        </p:nvSpPr>
        <p:spPr>
          <a:xfrm>
            <a:off x="7867719" y="6431802"/>
            <a:ext cx="2224457" cy="93684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97" dirty="0">
                <a:solidFill>
                  <a:srgbClr val="444444"/>
                </a:solidFill>
              </a:rPr>
              <a:t>@Questel_Group</a:t>
            </a: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CBB11C91-B5E0-460D-AD49-9C64E54248B1}"/>
              </a:ext>
            </a:extLst>
          </p:cNvPr>
          <p:cNvSpPr txBox="1">
            <a:spLocks/>
          </p:cNvSpPr>
          <p:nvPr/>
        </p:nvSpPr>
        <p:spPr>
          <a:xfrm>
            <a:off x="5089795" y="6431802"/>
            <a:ext cx="1311314" cy="93684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97" dirty="0">
                <a:solidFill>
                  <a:srgbClr val="444444"/>
                </a:solidFill>
              </a:rPr>
              <a:t>@Questel</a:t>
            </a:r>
          </a:p>
        </p:txBody>
      </p:sp>
    </p:spTree>
    <p:extLst>
      <p:ext uri="{BB962C8B-B14F-4D97-AF65-F5344CB8AC3E}">
        <p14:creationId xmlns:p14="http://schemas.microsoft.com/office/powerpoint/2010/main" val="1844321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21">
            <a:extLst>
              <a:ext uri="{FF2B5EF4-FFF2-40B4-BE49-F238E27FC236}">
                <a16:creationId xmlns:a16="http://schemas.microsoft.com/office/drawing/2014/main" id="{34AB57CE-06FD-4F4A-9518-D69E0A610FD9}"/>
              </a:ext>
            </a:extLst>
          </p:cNvPr>
          <p:cNvSpPr/>
          <p:nvPr/>
        </p:nvSpPr>
        <p:spPr>
          <a:xfrm>
            <a:off x="-2379062" y="-3512844"/>
            <a:ext cx="14524917" cy="13392829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" name="Graphique 21">
            <a:extLst>
              <a:ext uri="{FF2B5EF4-FFF2-40B4-BE49-F238E27FC236}">
                <a16:creationId xmlns:a16="http://schemas.microsoft.com/office/drawing/2014/main" id="{575C392E-C3B0-43DB-A7E5-D3A9F148C669}"/>
              </a:ext>
            </a:extLst>
          </p:cNvPr>
          <p:cNvSpPr/>
          <p:nvPr/>
        </p:nvSpPr>
        <p:spPr>
          <a:xfrm>
            <a:off x="7688362" y="9916335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300ED9-B865-4981-BEBE-5529D182464A}"/>
              </a:ext>
            </a:extLst>
          </p:cNvPr>
          <p:cNvSpPr txBox="1">
            <a:spLocks/>
          </p:cNvSpPr>
          <p:nvPr/>
        </p:nvSpPr>
        <p:spPr>
          <a:xfrm>
            <a:off x="7831143" y="10050483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#Honesty</a:t>
            </a:r>
            <a:endParaRPr lang="fr-FR" sz="3600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F9B8233-53B1-4B49-96FC-A42012D98697}"/>
              </a:ext>
            </a:extLst>
          </p:cNvPr>
          <p:cNvSpPr txBox="1">
            <a:spLocks/>
          </p:cNvSpPr>
          <p:nvPr/>
        </p:nvSpPr>
        <p:spPr>
          <a:xfrm>
            <a:off x="1155939" y="3631323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Know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thyself</a:t>
            </a:r>
            <a:endParaRPr lang="fr-FR" sz="80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805D34B-4036-404C-AFE9-C509154BCD62}"/>
              </a:ext>
            </a:extLst>
          </p:cNvPr>
          <p:cNvSpPr txBox="1">
            <a:spLocks/>
          </p:cNvSpPr>
          <p:nvPr/>
        </p:nvSpPr>
        <p:spPr>
          <a:xfrm>
            <a:off x="1201422" y="4849487"/>
            <a:ext cx="7363947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Honesty</a:t>
            </a:r>
            <a:r>
              <a:rPr lang="en-US" sz="28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with coworkers, partners and customers of course, but first with ourselves</a:t>
            </a:r>
            <a:endParaRPr lang="fr-FR" sz="28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366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4531207-3E8C-42F4-AE50-27627B865C66}"/>
              </a:ext>
            </a:extLst>
          </p:cNvPr>
          <p:cNvSpPr/>
          <p:nvPr/>
        </p:nvSpPr>
        <p:spPr>
          <a:xfrm>
            <a:off x="-1" y="-1"/>
            <a:ext cx="11160125" cy="11160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Graphique 21">
            <a:extLst>
              <a:ext uri="{FF2B5EF4-FFF2-40B4-BE49-F238E27FC236}">
                <a16:creationId xmlns:a16="http://schemas.microsoft.com/office/drawing/2014/main" id="{52FBF843-D6BF-4576-90DE-DE5F4F57A759}"/>
              </a:ext>
            </a:extLst>
          </p:cNvPr>
          <p:cNvSpPr/>
          <p:nvPr/>
        </p:nvSpPr>
        <p:spPr>
          <a:xfrm>
            <a:off x="-1969660" y="1358153"/>
            <a:ext cx="8353481" cy="7702402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CB27F6E-3505-4037-AB7E-17BC2E842720}"/>
              </a:ext>
            </a:extLst>
          </p:cNvPr>
          <p:cNvSpPr txBox="1">
            <a:spLocks/>
          </p:cNvSpPr>
          <p:nvPr/>
        </p:nvSpPr>
        <p:spPr>
          <a:xfrm>
            <a:off x="4704284" y="4514279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Objectives </a:t>
            </a:r>
          </a:p>
          <a:p>
            <a:r>
              <a:rPr lang="en-US" sz="5400" i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for </a:t>
            </a:r>
            <a:r>
              <a:rPr lang="en-US" sz="5400" b="1" i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2025</a:t>
            </a:r>
            <a:endParaRPr lang="fr-FR" sz="5400" b="1" i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Graphique 21">
            <a:extLst>
              <a:ext uri="{FF2B5EF4-FFF2-40B4-BE49-F238E27FC236}">
                <a16:creationId xmlns:a16="http://schemas.microsoft.com/office/drawing/2014/main" id="{56A9C4AA-35A4-4205-94E7-BC7DFC61341A}"/>
              </a:ext>
            </a:extLst>
          </p:cNvPr>
          <p:cNvSpPr/>
          <p:nvPr/>
        </p:nvSpPr>
        <p:spPr>
          <a:xfrm>
            <a:off x="8550778" y="9900293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B3E6902-5D72-44F9-8461-E8F33FD78974}"/>
              </a:ext>
            </a:extLst>
          </p:cNvPr>
          <p:cNvSpPr txBox="1">
            <a:spLocks/>
          </p:cNvSpPr>
          <p:nvPr/>
        </p:nvSpPr>
        <p:spPr>
          <a:xfrm>
            <a:off x="8708513" y="10005077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#CSR</a:t>
            </a:r>
            <a:endParaRPr lang="fr-FR" sz="36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4B79E52-7DE5-4FB2-92E0-5524C10C310C}"/>
              </a:ext>
            </a:extLst>
          </p:cNvPr>
          <p:cNvSpPr txBox="1">
            <a:spLocks/>
          </p:cNvSpPr>
          <p:nvPr/>
        </p:nvSpPr>
        <p:spPr>
          <a:xfrm>
            <a:off x="541325" y="3041921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9</a:t>
            </a:r>
            <a:endParaRPr lang="fr-FR" sz="60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29" name="Graphique 28">
            <a:extLst>
              <a:ext uri="{FF2B5EF4-FFF2-40B4-BE49-F238E27FC236}">
                <a16:creationId xmlns:a16="http://schemas.microsoft.com/office/drawing/2014/main" id="{1DDD186E-9704-41E2-8953-640033396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8115" y="7384437"/>
            <a:ext cx="2041020" cy="20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85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5742F8-428B-481D-A00A-CD09189C5572}"/>
              </a:ext>
            </a:extLst>
          </p:cNvPr>
          <p:cNvSpPr/>
          <p:nvPr/>
        </p:nvSpPr>
        <p:spPr>
          <a:xfrm>
            <a:off x="-188686" y="348343"/>
            <a:ext cx="11348811" cy="1081178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9E27FB6-69A2-4925-AB0E-66FAC1E3C378}"/>
              </a:ext>
            </a:extLst>
          </p:cNvPr>
          <p:cNvGrpSpPr/>
          <p:nvPr/>
        </p:nvGrpSpPr>
        <p:grpSpPr>
          <a:xfrm>
            <a:off x="-2380343" y="-3538990"/>
            <a:ext cx="15423343" cy="14690197"/>
            <a:chOff x="-2380343" y="-3538990"/>
            <a:chExt cx="15423343" cy="14690197"/>
          </a:xfrm>
        </p:grpSpPr>
        <p:sp>
          <p:nvSpPr>
            <p:cNvPr id="2" name="Graphique 21">
              <a:extLst>
                <a:ext uri="{FF2B5EF4-FFF2-40B4-BE49-F238E27FC236}">
                  <a16:creationId xmlns:a16="http://schemas.microsoft.com/office/drawing/2014/main" id="{34AB57CE-06FD-4F4A-9518-D69E0A610FD9}"/>
                </a:ext>
              </a:extLst>
            </p:cNvPr>
            <p:cNvSpPr/>
            <p:nvPr/>
          </p:nvSpPr>
          <p:spPr>
            <a:xfrm>
              <a:off x="-2380343" y="-3538990"/>
              <a:ext cx="14524917" cy="13392829"/>
            </a:xfrm>
            <a:custGeom>
              <a:avLst/>
              <a:gdLst>
                <a:gd name="connsiteX0" fmla="*/ 3178718 w 5355439"/>
                <a:gd name="connsiteY0" fmla="*/ 0 h 5209627"/>
                <a:gd name="connsiteX1" fmla="*/ 71663 w 5355439"/>
                <a:gd name="connsiteY1" fmla="*/ 2620328 h 5209627"/>
                <a:gd name="connsiteX2" fmla="*/ 393608 w 5355439"/>
                <a:gd name="connsiteY2" fmla="*/ 4522470 h 5209627"/>
                <a:gd name="connsiteX3" fmla="*/ 2179545 w 5355439"/>
                <a:gd name="connsiteY3" fmla="*/ 5209223 h 5209627"/>
                <a:gd name="connsiteX4" fmla="*/ 3627345 w 5355439"/>
                <a:gd name="connsiteY4" fmla="*/ 4906328 h 5209627"/>
                <a:gd name="connsiteX5" fmla="*/ 4129313 w 5355439"/>
                <a:gd name="connsiteY5" fmla="*/ 4579620 h 5209627"/>
                <a:gd name="connsiteX6" fmla="*/ 4415063 w 5355439"/>
                <a:gd name="connsiteY6" fmla="*/ 4326255 h 5209627"/>
                <a:gd name="connsiteX7" fmla="*/ 4991325 w 5355439"/>
                <a:gd name="connsiteY7" fmla="*/ 3565208 h 5209627"/>
                <a:gd name="connsiteX8" fmla="*/ 5297078 w 5355439"/>
                <a:gd name="connsiteY8" fmla="*/ 2619375 h 5209627"/>
                <a:gd name="connsiteX9" fmla="*/ 3178718 w 5355439"/>
                <a:gd name="connsiteY9" fmla="*/ 0 h 520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5439" h="5209627">
                  <a:moveTo>
                    <a:pt x="3178718" y="0"/>
                  </a:moveTo>
                  <a:cubicBezTo>
                    <a:pt x="2052863" y="0"/>
                    <a:pt x="487905" y="512445"/>
                    <a:pt x="71663" y="2620328"/>
                  </a:cubicBezTo>
                  <a:cubicBezTo>
                    <a:pt x="-89310" y="3429953"/>
                    <a:pt x="22133" y="4055745"/>
                    <a:pt x="393608" y="4522470"/>
                  </a:cubicBezTo>
                  <a:cubicBezTo>
                    <a:pt x="782228" y="4993958"/>
                    <a:pt x="1369920" y="5199698"/>
                    <a:pt x="2179545" y="5209223"/>
                  </a:cubicBezTo>
                  <a:cubicBezTo>
                    <a:pt x="2894873" y="5219700"/>
                    <a:pt x="3427320" y="5024438"/>
                    <a:pt x="3627345" y="4906328"/>
                  </a:cubicBezTo>
                  <a:cubicBezTo>
                    <a:pt x="3779745" y="4825365"/>
                    <a:pt x="3952148" y="4719638"/>
                    <a:pt x="4129313" y="4579620"/>
                  </a:cubicBezTo>
                  <a:cubicBezTo>
                    <a:pt x="4238850" y="4493895"/>
                    <a:pt x="4333148" y="4408170"/>
                    <a:pt x="4415063" y="4326255"/>
                  </a:cubicBezTo>
                  <a:cubicBezTo>
                    <a:pt x="4582703" y="4165283"/>
                    <a:pt x="4814160" y="3917633"/>
                    <a:pt x="4991325" y="3565208"/>
                  </a:cubicBezTo>
                  <a:cubicBezTo>
                    <a:pt x="5135153" y="3279458"/>
                    <a:pt x="5233261" y="2963228"/>
                    <a:pt x="5297078" y="2619375"/>
                  </a:cubicBezTo>
                  <a:cubicBezTo>
                    <a:pt x="5508533" y="1497330"/>
                    <a:pt x="5219925" y="0"/>
                    <a:pt x="3178718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" name="Graphique 21">
              <a:extLst>
                <a:ext uri="{FF2B5EF4-FFF2-40B4-BE49-F238E27FC236}">
                  <a16:creationId xmlns:a16="http://schemas.microsoft.com/office/drawing/2014/main" id="{575C392E-C3B0-43DB-A7E5-D3A9F148C669}"/>
                </a:ext>
              </a:extLst>
            </p:cNvPr>
            <p:cNvSpPr/>
            <p:nvPr/>
          </p:nvSpPr>
          <p:spPr>
            <a:xfrm>
              <a:off x="4220951" y="9901965"/>
              <a:ext cx="794310" cy="732401"/>
            </a:xfrm>
            <a:custGeom>
              <a:avLst/>
              <a:gdLst>
                <a:gd name="connsiteX0" fmla="*/ 3178718 w 5355439"/>
                <a:gd name="connsiteY0" fmla="*/ 0 h 5209627"/>
                <a:gd name="connsiteX1" fmla="*/ 71663 w 5355439"/>
                <a:gd name="connsiteY1" fmla="*/ 2620328 h 5209627"/>
                <a:gd name="connsiteX2" fmla="*/ 393608 w 5355439"/>
                <a:gd name="connsiteY2" fmla="*/ 4522470 h 5209627"/>
                <a:gd name="connsiteX3" fmla="*/ 2179545 w 5355439"/>
                <a:gd name="connsiteY3" fmla="*/ 5209223 h 5209627"/>
                <a:gd name="connsiteX4" fmla="*/ 3627345 w 5355439"/>
                <a:gd name="connsiteY4" fmla="*/ 4906328 h 5209627"/>
                <a:gd name="connsiteX5" fmla="*/ 4129313 w 5355439"/>
                <a:gd name="connsiteY5" fmla="*/ 4579620 h 5209627"/>
                <a:gd name="connsiteX6" fmla="*/ 4415063 w 5355439"/>
                <a:gd name="connsiteY6" fmla="*/ 4326255 h 5209627"/>
                <a:gd name="connsiteX7" fmla="*/ 4991325 w 5355439"/>
                <a:gd name="connsiteY7" fmla="*/ 3565208 h 5209627"/>
                <a:gd name="connsiteX8" fmla="*/ 5297078 w 5355439"/>
                <a:gd name="connsiteY8" fmla="*/ 2619375 h 5209627"/>
                <a:gd name="connsiteX9" fmla="*/ 3178718 w 5355439"/>
                <a:gd name="connsiteY9" fmla="*/ 0 h 520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5439" h="5209627">
                  <a:moveTo>
                    <a:pt x="3178718" y="0"/>
                  </a:moveTo>
                  <a:cubicBezTo>
                    <a:pt x="2052863" y="0"/>
                    <a:pt x="487905" y="512445"/>
                    <a:pt x="71663" y="2620328"/>
                  </a:cubicBezTo>
                  <a:cubicBezTo>
                    <a:pt x="-89310" y="3429953"/>
                    <a:pt x="22133" y="4055745"/>
                    <a:pt x="393608" y="4522470"/>
                  </a:cubicBezTo>
                  <a:cubicBezTo>
                    <a:pt x="782228" y="4993958"/>
                    <a:pt x="1369920" y="5199698"/>
                    <a:pt x="2179545" y="5209223"/>
                  </a:cubicBezTo>
                  <a:cubicBezTo>
                    <a:pt x="2894873" y="5219700"/>
                    <a:pt x="3427320" y="5024438"/>
                    <a:pt x="3627345" y="4906328"/>
                  </a:cubicBezTo>
                  <a:cubicBezTo>
                    <a:pt x="3779745" y="4825365"/>
                    <a:pt x="3952148" y="4719638"/>
                    <a:pt x="4129313" y="4579620"/>
                  </a:cubicBezTo>
                  <a:cubicBezTo>
                    <a:pt x="4238850" y="4493895"/>
                    <a:pt x="4333148" y="4408170"/>
                    <a:pt x="4415063" y="4326255"/>
                  </a:cubicBezTo>
                  <a:cubicBezTo>
                    <a:pt x="4582703" y="4165283"/>
                    <a:pt x="4814160" y="3917633"/>
                    <a:pt x="4991325" y="3565208"/>
                  </a:cubicBezTo>
                  <a:cubicBezTo>
                    <a:pt x="5135153" y="3279458"/>
                    <a:pt x="5233261" y="2963228"/>
                    <a:pt x="5297078" y="2619375"/>
                  </a:cubicBezTo>
                  <a:cubicBezTo>
                    <a:pt x="5508533" y="1497330"/>
                    <a:pt x="5219925" y="0"/>
                    <a:pt x="31787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" name="Titre 1">
              <a:extLst>
                <a:ext uri="{FF2B5EF4-FFF2-40B4-BE49-F238E27FC236}">
                  <a16:creationId xmlns:a16="http://schemas.microsoft.com/office/drawing/2014/main" id="{2F300ED9-B865-4981-BEBE-5529D182464A}"/>
                </a:ext>
              </a:extLst>
            </p:cNvPr>
            <p:cNvSpPr txBox="1">
              <a:spLocks/>
            </p:cNvSpPr>
            <p:nvPr/>
          </p:nvSpPr>
          <p:spPr>
            <a:xfrm>
              <a:off x="4362310" y="9984701"/>
              <a:ext cx="8680690" cy="116650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8370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2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dirty="0">
                  <a:solidFill>
                    <a:schemeClr val="bg2"/>
                  </a:solidFill>
                  <a:latin typeface="Roboto" pitchFamily="2" charset="0"/>
                  <a:ea typeface="Roboto" pitchFamily="2" charset="0"/>
                </a:rPr>
                <a:t>#GenderEqualityIsAPriority</a:t>
              </a:r>
              <a:endParaRPr lang="fr-FR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5" name="Titre 1">
              <a:extLst>
                <a:ext uri="{FF2B5EF4-FFF2-40B4-BE49-F238E27FC236}">
                  <a16:creationId xmlns:a16="http://schemas.microsoft.com/office/drawing/2014/main" id="{7F9B8233-53B1-4B49-96FC-A42012D98697}"/>
                </a:ext>
              </a:extLst>
            </p:cNvPr>
            <p:cNvSpPr txBox="1">
              <a:spLocks/>
            </p:cNvSpPr>
            <p:nvPr/>
          </p:nvSpPr>
          <p:spPr>
            <a:xfrm>
              <a:off x="5485719" y="2052316"/>
              <a:ext cx="5166406" cy="116650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8370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2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 dirty="0">
                  <a:solidFill>
                    <a:schemeClr val="accent1"/>
                  </a:solidFill>
                  <a:latin typeface="Roboto" pitchFamily="2" charset="0"/>
                  <a:ea typeface="Roboto" pitchFamily="2" charset="0"/>
                </a:rPr>
                <a:t>50% </a:t>
              </a:r>
              <a:r>
                <a:rPr lang="en-US" sz="8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women</a:t>
              </a:r>
              <a:r>
                <a:rPr lang="en-US" sz="80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 in managers</a:t>
              </a:r>
              <a:endParaRPr lang="fr-FR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id="{D45237BE-157F-49B0-89B3-FE4E6A1D1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410" y="3218822"/>
            <a:ext cx="4200705" cy="6635017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9F47AA10-02DF-476C-8882-6AC3F3150DCE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1</a:t>
            </a:r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299E779C-3ACD-4A09-9375-8828BD5D0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2894" y="-3726210"/>
            <a:ext cx="8139522" cy="1285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15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21">
            <a:extLst>
              <a:ext uri="{FF2B5EF4-FFF2-40B4-BE49-F238E27FC236}">
                <a16:creationId xmlns:a16="http://schemas.microsoft.com/office/drawing/2014/main" id="{34AB57CE-06FD-4F4A-9518-D69E0A610FD9}"/>
              </a:ext>
            </a:extLst>
          </p:cNvPr>
          <p:cNvSpPr/>
          <p:nvPr/>
        </p:nvSpPr>
        <p:spPr>
          <a:xfrm>
            <a:off x="-819931" y="-497540"/>
            <a:ext cx="15823347" cy="14590058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F9B8233-53B1-4B49-96FC-A42012D98697}"/>
              </a:ext>
            </a:extLst>
          </p:cNvPr>
          <p:cNvSpPr txBox="1">
            <a:spLocks/>
          </p:cNvSpPr>
          <p:nvPr/>
        </p:nvSpPr>
        <p:spPr>
          <a:xfrm>
            <a:off x="1126000" y="5128267"/>
            <a:ext cx="7380716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25% </a:t>
            </a:r>
            <a:r>
              <a:rPr lang="en-US" sz="8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of our purchases are from </a:t>
            </a:r>
            <a:r>
              <a:rPr lang="en-US" sz="80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local suppliers</a:t>
            </a:r>
            <a:endParaRPr lang="fr-FR" sz="80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Graphique 21">
            <a:extLst>
              <a:ext uri="{FF2B5EF4-FFF2-40B4-BE49-F238E27FC236}">
                <a16:creationId xmlns:a16="http://schemas.microsoft.com/office/drawing/2014/main" id="{575C392E-C3B0-43DB-A7E5-D3A9F148C669}"/>
              </a:ext>
            </a:extLst>
          </p:cNvPr>
          <p:cNvSpPr/>
          <p:nvPr/>
        </p:nvSpPr>
        <p:spPr>
          <a:xfrm>
            <a:off x="6677715" y="9884251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300ED9-B865-4981-BEBE-5529D182464A}"/>
              </a:ext>
            </a:extLst>
          </p:cNvPr>
          <p:cNvSpPr txBox="1">
            <a:spLocks/>
          </p:cNvSpPr>
          <p:nvPr/>
        </p:nvSpPr>
        <p:spPr>
          <a:xfrm>
            <a:off x="6803906" y="10018038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#Sustainability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7150CA90-9ABD-4B36-AC08-17FF2708A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77145">
            <a:off x="1554538" y="1526890"/>
            <a:ext cx="2543408" cy="3153087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33B3D1BE-1D0F-474D-A8F4-23C0958B28DF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2</a:t>
            </a:r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E1434BD7-A868-4362-9C36-8F4CEE764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554512">
            <a:off x="2580241" y="-3422996"/>
            <a:ext cx="11356772" cy="1407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57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5742F8-428B-481D-A00A-CD09189C5572}"/>
              </a:ext>
            </a:extLst>
          </p:cNvPr>
          <p:cNvSpPr/>
          <p:nvPr/>
        </p:nvSpPr>
        <p:spPr>
          <a:xfrm>
            <a:off x="-188686" y="-375138"/>
            <a:ext cx="11348811" cy="1153526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F9B8233-53B1-4B49-96FC-A42012D98697}"/>
              </a:ext>
            </a:extLst>
          </p:cNvPr>
          <p:cNvSpPr txBox="1">
            <a:spLocks/>
          </p:cNvSpPr>
          <p:nvPr/>
        </p:nvSpPr>
        <p:spPr>
          <a:xfrm>
            <a:off x="1187682" y="5236030"/>
            <a:ext cx="7380914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20% </a:t>
            </a:r>
            <a:r>
              <a:rPr lang="en-US" sz="8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of new electronics are </a:t>
            </a:r>
            <a:r>
              <a:rPr lang="en-US" sz="80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reconditioned</a:t>
            </a:r>
            <a:endParaRPr lang="fr-FR" sz="80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Graphique 21">
            <a:extLst>
              <a:ext uri="{FF2B5EF4-FFF2-40B4-BE49-F238E27FC236}">
                <a16:creationId xmlns:a16="http://schemas.microsoft.com/office/drawing/2014/main" id="{575C392E-C3B0-43DB-A7E5-D3A9F148C669}"/>
              </a:ext>
            </a:extLst>
          </p:cNvPr>
          <p:cNvSpPr/>
          <p:nvPr/>
        </p:nvSpPr>
        <p:spPr>
          <a:xfrm>
            <a:off x="4196123" y="9917819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300ED9-B865-4981-BEBE-5529D182464A}"/>
              </a:ext>
            </a:extLst>
          </p:cNvPr>
          <p:cNvSpPr txBox="1">
            <a:spLocks/>
          </p:cNvSpPr>
          <p:nvPr/>
        </p:nvSpPr>
        <p:spPr>
          <a:xfrm>
            <a:off x="4351373" y="10008797"/>
            <a:ext cx="9047605" cy="116650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#TogetherForABetterWorld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2DEB9C2-DBF9-4C1D-9729-607571DBB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7682" y="1455357"/>
            <a:ext cx="3229037" cy="3102971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111657E7-2736-4353-B87F-23EEC2DCB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7218" y="-390316"/>
            <a:ext cx="8421760" cy="809296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B62B576-6392-4695-BA46-C391A5E3EFFA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3</a:t>
            </a:r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679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21">
            <a:extLst>
              <a:ext uri="{FF2B5EF4-FFF2-40B4-BE49-F238E27FC236}">
                <a16:creationId xmlns:a16="http://schemas.microsoft.com/office/drawing/2014/main" id="{34AB57CE-06FD-4F4A-9518-D69E0A610FD9}"/>
              </a:ext>
            </a:extLst>
          </p:cNvPr>
          <p:cNvSpPr/>
          <p:nvPr/>
        </p:nvSpPr>
        <p:spPr>
          <a:xfrm>
            <a:off x="-1984072" y="-3358857"/>
            <a:ext cx="14524917" cy="13392829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" name="Graphique 21">
            <a:extLst>
              <a:ext uri="{FF2B5EF4-FFF2-40B4-BE49-F238E27FC236}">
                <a16:creationId xmlns:a16="http://schemas.microsoft.com/office/drawing/2014/main" id="{575C392E-C3B0-43DB-A7E5-D3A9F148C669}"/>
              </a:ext>
            </a:extLst>
          </p:cNvPr>
          <p:cNvSpPr/>
          <p:nvPr/>
        </p:nvSpPr>
        <p:spPr>
          <a:xfrm>
            <a:off x="5793021" y="9892929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300ED9-B865-4981-BEBE-5529D182464A}"/>
              </a:ext>
            </a:extLst>
          </p:cNvPr>
          <p:cNvSpPr txBox="1">
            <a:spLocks/>
          </p:cNvSpPr>
          <p:nvPr/>
        </p:nvSpPr>
        <p:spPr>
          <a:xfrm>
            <a:off x="5921590" y="10034930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#YouthIsTheFuture</a:t>
            </a:r>
            <a:endParaRPr lang="fr-FR" sz="3600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F9B8233-53B1-4B49-96FC-A42012D98697}"/>
              </a:ext>
            </a:extLst>
          </p:cNvPr>
          <p:cNvSpPr txBox="1">
            <a:spLocks/>
          </p:cNvSpPr>
          <p:nvPr/>
        </p:nvSpPr>
        <p:spPr>
          <a:xfrm>
            <a:off x="1145697" y="1100458"/>
            <a:ext cx="8868729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10</a:t>
            </a:r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 partnerships </a:t>
            </a:r>
          </a:p>
          <a:p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with major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universities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around the </a:t>
            </a:r>
          </a:p>
          <a:p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world</a:t>
            </a:r>
            <a:endParaRPr lang="fr-FR" sz="8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42996FED-09CA-4852-B13F-44B42F4CD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0240" y="7038872"/>
            <a:ext cx="3201549" cy="2621310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9985DDB8-1DCB-4F41-B968-A0BF1959F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9036" y="2703213"/>
            <a:ext cx="7353293" cy="602060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C5B3622-CDAB-4541-93C6-5FBCF28BC98D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4</a:t>
            </a:r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420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21">
            <a:extLst>
              <a:ext uri="{FF2B5EF4-FFF2-40B4-BE49-F238E27FC236}">
                <a16:creationId xmlns:a16="http://schemas.microsoft.com/office/drawing/2014/main" id="{651FDAE8-5EA3-453A-91A7-AF222175BA6B}"/>
              </a:ext>
            </a:extLst>
          </p:cNvPr>
          <p:cNvSpPr/>
          <p:nvPr/>
        </p:nvSpPr>
        <p:spPr>
          <a:xfrm>
            <a:off x="-2380343" y="-3538990"/>
            <a:ext cx="14524917" cy="13392829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FF46891-71E6-4FEB-9160-E3427CB43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53979">
            <a:off x="1263452" y="5989387"/>
            <a:ext cx="4867275" cy="4867275"/>
          </a:xfrm>
          <a:prstGeom prst="rect">
            <a:avLst/>
          </a:prstGeom>
        </p:spPr>
      </p:pic>
      <p:sp>
        <p:nvSpPr>
          <p:cNvPr id="9" name="Graphique 21">
            <a:extLst>
              <a:ext uri="{FF2B5EF4-FFF2-40B4-BE49-F238E27FC236}">
                <a16:creationId xmlns:a16="http://schemas.microsoft.com/office/drawing/2014/main" id="{A73BD295-A1B2-4605-9C46-6E7E34CC15A2}"/>
              </a:ext>
            </a:extLst>
          </p:cNvPr>
          <p:cNvSpPr/>
          <p:nvPr/>
        </p:nvSpPr>
        <p:spPr>
          <a:xfrm>
            <a:off x="7022104" y="9907461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3160EC1-E92A-44E0-ABB0-E73B070C7D63}"/>
              </a:ext>
            </a:extLst>
          </p:cNvPr>
          <p:cNvSpPr txBox="1">
            <a:spLocks/>
          </p:cNvSpPr>
          <p:nvPr/>
        </p:nvSpPr>
        <p:spPr>
          <a:xfrm>
            <a:off x="7166482" y="10007823"/>
            <a:ext cx="9047605" cy="116650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#PolluteLess</a:t>
            </a:r>
            <a:endParaRPr lang="fr-FR" sz="3600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86A3A25C-38E4-479C-906D-183D0C65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53979">
            <a:off x="2296108" y="-4006258"/>
            <a:ext cx="10074025" cy="1007402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5EFE593-EDFB-4F6A-A60E-2C0E8D88B45F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5</a:t>
            </a:r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5937F61-2835-48D8-A093-E9C05DE73BFC}"/>
              </a:ext>
            </a:extLst>
          </p:cNvPr>
          <p:cNvSpPr txBox="1">
            <a:spLocks/>
          </p:cNvSpPr>
          <p:nvPr/>
        </p:nvSpPr>
        <p:spPr>
          <a:xfrm>
            <a:off x="1145697" y="1078600"/>
            <a:ext cx="8868729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-50% </a:t>
            </a:r>
          </a:p>
          <a:p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of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internal travel </a:t>
            </a:r>
          </a:p>
          <a:p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CO2</a:t>
            </a:r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emission </a:t>
            </a:r>
          </a:p>
          <a:p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per employee</a:t>
            </a:r>
            <a:endParaRPr lang="fr-FR" sz="8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74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5742F8-428B-481D-A00A-CD09189C5572}"/>
              </a:ext>
            </a:extLst>
          </p:cNvPr>
          <p:cNvSpPr/>
          <p:nvPr/>
        </p:nvSpPr>
        <p:spPr>
          <a:xfrm>
            <a:off x="-188686" y="-375138"/>
            <a:ext cx="11348811" cy="115352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F9B8233-53B1-4B49-96FC-A42012D98697}"/>
              </a:ext>
            </a:extLst>
          </p:cNvPr>
          <p:cNvSpPr txBox="1">
            <a:spLocks/>
          </p:cNvSpPr>
          <p:nvPr/>
        </p:nvSpPr>
        <p:spPr>
          <a:xfrm>
            <a:off x="779888" y="1078600"/>
            <a:ext cx="7380914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100% </a:t>
            </a:r>
            <a:r>
              <a:rPr lang="en-US" sz="8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of our employees are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trained</a:t>
            </a:r>
            <a:r>
              <a:rPr lang="en-US" sz="8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and </a:t>
            </a:r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involved</a:t>
            </a:r>
            <a:r>
              <a:rPr lang="en-US" sz="8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in our </a:t>
            </a:r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CSR strategy</a:t>
            </a:r>
            <a:endParaRPr lang="fr-FR" sz="8000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Graphique 21">
            <a:extLst>
              <a:ext uri="{FF2B5EF4-FFF2-40B4-BE49-F238E27FC236}">
                <a16:creationId xmlns:a16="http://schemas.microsoft.com/office/drawing/2014/main" id="{575C392E-C3B0-43DB-A7E5-D3A9F148C669}"/>
              </a:ext>
            </a:extLst>
          </p:cNvPr>
          <p:cNvSpPr/>
          <p:nvPr/>
        </p:nvSpPr>
        <p:spPr>
          <a:xfrm>
            <a:off x="6754957" y="9894911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300ED9-B865-4981-BEBE-5529D182464A}"/>
              </a:ext>
            </a:extLst>
          </p:cNvPr>
          <p:cNvSpPr txBox="1">
            <a:spLocks/>
          </p:cNvSpPr>
          <p:nvPr/>
        </p:nvSpPr>
        <p:spPr>
          <a:xfrm>
            <a:off x="6900159" y="9995389"/>
            <a:ext cx="9047605" cy="116650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#Commitment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B62B576-6392-4695-BA46-C391A5E3EFFA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6</a:t>
            </a:r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B392AAF-490E-477E-8620-5752CDAD1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6958" y="7352445"/>
            <a:ext cx="3305864" cy="331233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103D66EC-B0A7-498D-8258-4EFB43151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230398" y="-375138"/>
            <a:ext cx="7636433" cy="76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97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21">
            <a:extLst>
              <a:ext uri="{FF2B5EF4-FFF2-40B4-BE49-F238E27FC236}">
                <a16:creationId xmlns:a16="http://schemas.microsoft.com/office/drawing/2014/main" id="{2D722C24-21FD-4C29-9D91-8DC49F506523}"/>
              </a:ext>
            </a:extLst>
          </p:cNvPr>
          <p:cNvSpPr/>
          <p:nvPr/>
        </p:nvSpPr>
        <p:spPr>
          <a:xfrm>
            <a:off x="-1682397" y="716859"/>
            <a:ext cx="14869008" cy="137101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A3069E7-772C-4D11-BBB7-571A2EA984A2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7</a:t>
            </a:r>
            <a:endParaRPr lang="fr-FR" sz="650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B783579-C238-47C0-A64A-2E76B8BA1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4962" y="2633669"/>
            <a:ext cx="2224503" cy="222450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66264015-3EC9-41DC-9118-684B9C869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7852" y="5671280"/>
            <a:ext cx="6640632" cy="664063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982DFE1-D633-442D-9AAA-42703C11E2DB}"/>
              </a:ext>
            </a:extLst>
          </p:cNvPr>
          <p:cNvSpPr txBox="1">
            <a:spLocks/>
          </p:cNvSpPr>
          <p:nvPr/>
        </p:nvSpPr>
        <p:spPr>
          <a:xfrm>
            <a:off x="612880" y="4858172"/>
            <a:ext cx="783679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50% 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of offices and servers run on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green energy</a:t>
            </a:r>
            <a:endParaRPr lang="fr-FR" sz="8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Graphique 21">
            <a:extLst>
              <a:ext uri="{FF2B5EF4-FFF2-40B4-BE49-F238E27FC236}">
                <a16:creationId xmlns:a16="http://schemas.microsoft.com/office/drawing/2014/main" id="{682AB37B-A7C1-4EE1-8038-45522E5069BD}"/>
              </a:ext>
            </a:extLst>
          </p:cNvPr>
          <p:cNvSpPr/>
          <p:nvPr/>
        </p:nvSpPr>
        <p:spPr>
          <a:xfrm>
            <a:off x="5948935" y="9891702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0C5DDFE-D773-43D3-8684-5F239B3B82A7}"/>
              </a:ext>
            </a:extLst>
          </p:cNvPr>
          <p:cNvSpPr txBox="1">
            <a:spLocks/>
          </p:cNvSpPr>
          <p:nvPr/>
        </p:nvSpPr>
        <p:spPr>
          <a:xfrm>
            <a:off x="6092318" y="9993860"/>
            <a:ext cx="9047605" cy="116650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#GreenChallenges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26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E0F212-C5F8-4C65-80FA-D00CBA85AA6E}"/>
              </a:ext>
            </a:extLst>
          </p:cNvPr>
          <p:cNvSpPr/>
          <p:nvPr/>
        </p:nvSpPr>
        <p:spPr>
          <a:xfrm>
            <a:off x="-188686" y="0"/>
            <a:ext cx="11348811" cy="11160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FD14342-FA97-40FB-9DA7-D079E3BA8D91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8</a:t>
            </a:r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88D45CB0-39EA-499C-8C16-2DBF2A494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543" y="7004229"/>
            <a:ext cx="1837205" cy="176654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452C1D94-B464-42D1-8AE5-8A5394007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508" y="-1876338"/>
            <a:ext cx="8136696" cy="7823747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7243A7D7-7860-4371-B3A6-084081EDED90}"/>
              </a:ext>
            </a:extLst>
          </p:cNvPr>
          <p:cNvSpPr txBox="1">
            <a:spLocks/>
          </p:cNvSpPr>
          <p:nvPr/>
        </p:nvSpPr>
        <p:spPr>
          <a:xfrm>
            <a:off x="379458" y="1139842"/>
            <a:ext cx="783679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 50% 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of our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suppliers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are </a:t>
            </a:r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compliant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and join our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CSR policies</a:t>
            </a:r>
            <a:endParaRPr lang="fr-FR" sz="8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Graphique 21">
            <a:extLst>
              <a:ext uri="{FF2B5EF4-FFF2-40B4-BE49-F238E27FC236}">
                <a16:creationId xmlns:a16="http://schemas.microsoft.com/office/drawing/2014/main" id="{7ABDF64D-B75C-4142-9DFA-2236FD2FF53B}"/>
              </a:ext>
            </a:extLst>
          </p:cNvPr>
          <p:cNvSpPr/>
          <p:nvPr/>
        </p:nvSpPr>
        <p:spPr>
          <a:xfrm>
            <a:off x="6181981" y="9885353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5D2933B-1269-4EA9-B47E-6E4AF4E22912}"/>
              </a:ext>
            </a:extLst>
          </p:cNvPr>
          <p:cNvSpPr txBox="1">
            <a:spLocks/>
          </p:cNvSpPr>
          <p:nvPr/>
        </p:nvSpPr>
        <p:spPr>
          <a:xfrm>
            <a:off x="6311948" y="10018038"/>
            <a:ext cx="9047605" cy="116650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#CSRIsInOurDNA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63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6A682D-8315-44AF-AE3E-46C77982D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523" y="2003400"/>
            <a:ext cx="4963940" cy="1014530"/>
          </a:xfrm>
        </p:spPr>
        <p:txBody>
          <a:bodyPr>
            <a:normAutofit/>
          </a:bodyPr>
          <a:lstStyle/>
          <a:p>
            <a:r>
              <a:rPr lang="en-US" sz="3000" dirty="0"/>
              <a:t>Social Media </a:t>
            </a:r>
            <a:br>
              <a:rPr lang="en-US" sz="3000" dirty="0"/>
            </a:br>
            <a:r>
              <a:rPr lang="en-US" sz="3000" dirty="0">
                <a:solidFill>
                  <a:schemeClr val="accent1"/>
                </a:solidFill>
              </a:rPr>
              <a:t>Trendy Hashtags (IP sector)</a:t>
            </a:r>
            <a:endParaRPr lang="en-US" sz="3000" dirty="0"/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2E4467F0-6107-481B-9912-C4FCDBC47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001812"/>
              </p:ext>
            </p:extLst>
          </p:nvPr>
        </p:nvGraphicFramePr>
        <p:xfrm>
          <a:off x="401053" y="4271844"/>
          <a:ext cx="10475492" cy="4479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36">
                  <a:extLst>
                    <a:ext uri="{9D8B030D-6E8A-4147-A177-3AD203B41FA5}">
                      <a16:colId xmlns:a16="http://schemas.microsoft.com/office/drawing/2014/main" val="823830057"/>
                    </a:ext>
                  </a:extLst>
                </a:gridCol>
                <a:gridCol w="3384885">
                  <a:extLst>
                    <a:ext uri="{9D8B030D-6E8A-4147-A177-3AD203B41FA5}">
                      <a16:colId xmlns:a16="http://schemas.microsoft.com/office/drawing/2014/main" val="3809637011"/>
                    </a:ext>
                  </a:extLst>
                </a:gridCol>
                <a:gridCol w="3946358">
                  <a:extLst>
                    <a:ext uri="{9D8B030D-6E8A-4147-A177-3AD203B41FA5}">
                      <a16:colId xmlns:a16="http://schemas.microsoft.com/office/drawing/2014/main" val="2691748866"/>
                    </a:ext>
                  </a:extLst>
                </a:gridCol>
                <a:gridCol w="3015913">
                  <a:extLst>
                    <a:ext uri="{9D8B030D-6E8A-4147-A177-3AD203B41FA5}">
                      <a16:colId xmlns:a16="http://schemas.microsoft.com/office/drawing/2014/main" val="2400941613"/>
                    </a:ext>
                  </a:extLst>
                </a:gridCol>
              </a:tblGrid>
              <a:tr h="861630"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83701" marT="41850" marB="418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Twitter</a:t>
                      </a:r>
                    </a:p>
                  </a:txBody>
                  <a:tcPr marL="0" marR="83701" marT="41850" marB="418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Linkedin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83701" marT="41850" marB="418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Youtube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83701" marT="41850" marB="418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77246"/>
                  </a:ext>
                </a:extLst>
              </a:tr>
              <a:tr h="516801"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alpha val="7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#B2B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#Knowledge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#IntellectualProperty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124748"/>
                  </a:ext>
                </a:extLst>
              </a:tr>
              <a:tr h="516801"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alpha val="70000"/>
                          </a:schemeClr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endParaRP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#Infographic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#lntellectualProperty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#IP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695361"/>
                  </a:ext>
                </a:extLst>
              </a:tr>
              <a:tr h="516801"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alpha val="70000"/>
                          </a:schemeClr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endParaRP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#IntellectualProperty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#IP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#IPrights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336451"/>
                  </a:ext>
                </a:extLst>
              </a:tr>
              <a:tr h="516801"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alpha val="70000"/>
                          </a:schemeClr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endParaRP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#Patent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#Software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#Patent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508741"/>
                  </a:ext>
                </a:extLst>
              </a:tr>
              <a:tr h="516801"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alpha val="70000"/>
                          </a:schemeClr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endParaRP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#Innovative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#Patent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#Trademark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130375"/>
                  </a:ext>
                </a:extLst>
              </a:tr>
              <a:tr h="516801"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alpha val="70000"/>
                          </a:schemeClr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endParaRP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#IP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#IPstrategy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#Copyright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020387"/>
                  </a:ext>
                </a:extLst>
              </a:tr>
              <a:tr h="516801"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alpha val="70000"/>
                          </a:schemeClr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endParaRP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#Software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#IntellectualPropertyLaw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alpha val="7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#Tradesecrets</a:t>
                      </a:r>
                    </a:p>
                  </a:txBody>
                  <a:tcPr marL="0" marR="0" marT="15066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472304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272DB0ED-52DE-4D90-B2BF-1833E732F912}"/>
              </a:ext>
            </a:extLst>
          </p:cNvPr>
          <p:cNvGrpSpPr/>
          <p:nvPr/>
        </p:nvGrpSpPr>
        <p:grpSpPr>
          <a:xfrm>
            <a:off x="1269236" y="721896"/>
            <a:ext cx="1490006" cy="555487"/>
            <a:chOff x="1523999" y="765175"/>
            <a:chExt cx="1002507" cy="29419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A93AF26-CE5D-4252-922C-48096414F982}"/>
                </a:ext>
              </a:extLst>
            </p:cNvPr>
            <p:cNvSpPr/>
            <p:nvPr/>
          </p:nvSpPr>
          <p:spPr>
            <a:xfrm>
              <a:off x="1523999" y="765175"/>
              <a:ext cx="1002507" cy="2220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Social</a:t>
              </a:r>
              <a:r>
                <a:rPr lang="en-US" sz="12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Media</a:t>
              </a:r>
              <a:endParaRPr lang="en-US" sz="12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A8C71B5A-E277-4164-A150-35709E8AD3D0}"/>
                </a:ext>
              </a:extLst>
            </p:cNvPr>
            <p:cNvSpPr/>
            <p:nvPr/>
          </p:nvSpPr>
          <p:spPr>
            <a:xfrm flipV="1">
              <a:off x="1524000" y="987188"/>
              <a:ext cx="72580" cy="7217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701" tIns="41850" rIns="83701" bIns="418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4"/>
            </a:p>
          </p:txBody>
        </p:sp>
      </p:grpSp>
    </p:spTree>
    <p:extLst>
      <p:ext uri="{BB962C8B-B14F-4D97-AF65-F5344CB8AC3E}">
        <p14:creationId xmlns:p14="http://schemas.microsoft.com/office/powerpoint/2010/main" val="881228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81F35DBD-6E5E-43DD-9B94-64BDB3C248F6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0" b="1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9</a:t>
            </a:r>
            <a:endParaRPr lang="fr-FR" sz="65000" b="1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D46D766-BAA9-4CBC-A7CA-AE9F8788480C}"/>
              </a:ext>
            </a:extLst>
          </p:cNvPr>
          <p:cNvSpPr txBox="1">
            <a:spLocks/>
          </p:cNvSpPr>
          <p:nvPr/>
        </p:nvSpPr>
        <p:spPr>
          <a:xfrm>
            <a:off x="420551" y="1022306"/>
            <a:ext cx="783679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100% </a:t>
            </a:r>
            <a:r>
              <a:rPr lang="en-US" sz="80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of our offices found </a:t>
            </a:r>
            <a:r>
              <a:rPr lang="en-US" sz="8000" b="1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hardware</a:t>
            </a:r>
            <a:r>
              <a:rPr lang="en-US" sz="80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sustainable </a:t>
            </a:r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waste</a:t>
            </a:r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solutions</a:t>
            </a:r>
            <a:endParaRPr lang="fr-FR" sz="80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3334B0A2-E496-48FA-8593-01E12D2EB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0355" y="7125866"/>
            <a:ext cx="2052961" cy="2052961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06F84F07-1B80-4145-B22E-37F562067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207241" y="3013488"/>
            <a:ext cx="9572018" cy="9572018"/>
          </a:xfrm>
          <a:prstGeom prst="rect">
            <a:avLst/>
          </a:prstGeom>
        </p:spPr>
      </p:pic>
      <p:sp>
        <p:nvSpPr>
          <p:cNvPr id="6" name="Graphique 21">
            <a:extLst>
              <a:ext uri="{FF2B5EF4-FFF2-40B4-BE49-F238E27FC236}">
                <a16:creationId xmlns:a16="http://schemas.microsoft.com/office/drawing/2014/main" id="{44E15A9C-1949-4DB9-B3CB-49A704DA0151}"/>
              </a:ext>
            </a:extLst>
          </p:cNvPr>
          <p:cNvSpPr/>
          <p:nvPr/>
        </p:nvSpPr>
        <p:spPr>
          <a:xfrm>
            <a:off x="3173749" y="9882761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2DF4E59-F863-4AB5-BADE-9801BC934052}"/>
              </a:ext>
            </a:extLst>
          </p:cNvPr>
          <p:cNvSpPr txBox="1">
            <a:spLocks/>
          </p:cNvSpPr>
          <p:nvPr/>
        </p:nvSpPr>
        <p:spPr>
          <a:xfrm>
            <a:off x="3320718" y="10014779"/>
            <a:ext cx="6705600" cy="116650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#SustainabilityForABetterFuture</a:t>
            </a:r>
            <a:endParaRPr lang="fr-FR" sz="3600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16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grass, outdoor, lined&#10;&#10;Description automatically generated">
            <a:extLst>
              <a:ext uri="{FF2B5EF4-FFF2-40B4-BE49-F238E27FC236}">
                <a16:creationId xmlns:a16="http://schemas.microsoft.com/office/drawing/2014/main" id="{90F43DB4-46CD-4033-9A37-72DF1E9DD8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r="13975"/>
          <a:stretch/>
        </p:blipFill>
        <p:spPr>
          <a:xfrm>
            <a:off x="-1" y="1"/>
            <a:ext cx="11160126" cy="111601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57A9FA-800E-4F6F-8723-D8EC0FEBE3A5}"/>
              </a:ext>
            </a:extLst>
          </p:cNvPr>
          <p:cNvSpPr/>
          <p:nvPr/>
        </p:nvSpPr>
        <p:spPr>
          <a:xfrm>
            <a:off x="-1" y="-1"/>
            <a:ext cx="11160125" cy="11160125"/>
          </a:xfrm>
          <a:prstGeom prst="rect">
            <a:avLst/>
          </a:prstGeom>
          <a:solidFill>
            <a:srgbClr val="10285D">
              <a:alpha val="85098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0D686AD-CFA0-47FC-96E7-40C56632CDE5}"/>
              </a:ext>
            </a:extLst>
          </p:cNvPr>
          <p:cNvSpPr txBox="1">
            <a:spLocks/>
          </p:cNvSpPr>
          <p:nvPr/>
        </p:nvSpPr>
        <p:spPr>
          <a:xfrm>
            <a:off x="3641558" y="2948762"/>
            <a:ext cx="7149598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incorporate in its strategy</a:t>
            </a:r>
            <a:endParaRPr lang="en-GB" sz="4000" b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Graphique 13">
            <a:extLst>
              <a:ext uri="{FF2B5EF4-FFF2-40B4-BE49-F238E27FC236}">
                <a16:creationId xmlns:a16="http://schemas.microsoft.com/office/drawing/2014/main" id="{3559A587-ED3D-4A5B-BB4B-66314123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9853" y="7828398"/>
            <a:ext cx="2041020" cy="204102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D089BDA0-E440-416E-8A63-A64D28DB2068}"/>
              </a:ext>
            </a:extLst>
          </p:cNvPr>
          <p:cNvSpPr txBox="1">
            <a:spLocks/>
          </p:cNvSpPr>
          <p:nvPr/>
        </p:nvSpPr>
        <p:spPr>
          <a:xfrm>
            <a:off x="1213745" y="3680545"/>
            <a:ext cx="9946378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10 principles </a:t>
            </a:r>
          </a:p>
          <a:p>
            <a:r>
              <a:rPr lang="en-GB" sz="7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 </a:t>
            </a:r>
            <a:r>
              <a:rPr lang="en-GB" sz="7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areas </a:t>
            </a:r>
            <a:r>
              <a:rPr lang="en-GB" sz="7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 the </a:t>
            </a:r>
          </a:p>
          <a:p>
            <a:r>
              <a:rPr lang="en-GB" sz="77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 Global Compact </a:t>
            </a:r>
            <a:endParaRPr lang="en-GB" sz="77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AF9C846-8DBF-4EAB-81DD-C8AF8F575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3745" y="2900636"/>
            <a:ext cx="2427813" cy="693661"/>
          </a:xfrm>
          <a:prstGeom prst="rect">
            <a:avLst/>
          </a:prstGeom>
        </p:spPr>
      </p:pic>
      <p:sp>
        <p:nvSpPr>
          <p:cNvPr id="9" name="Graphique 21">
            <a:extLst>
              <a:ext uri="{FF2B5EF4-FFF2-40B4-BE49-F238E27FC236}">
                <a16:creationId xmlns:a16="http://schemas.microsoft.com/office/drawing/2014/main" id="{E5092B88-75BB-490F-8B1B-60CA01A99580}"/>
              </a:ext>
            </a:extLst>
          </p:cNvPr>
          <p:cNvSpPr/>
          <p:nvPr/>
        </p:nvSpPr>
        <p:spPr>
          <a:xfrm>
            <a:off x="-908207" y="8164778"/>
            <a:ext cx="4661056" cy="4297768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Graphique 21">
            <a:extLst>
              <a:ext uri="{FF2B5EF4-FFF2-40B4-BE49-F238E27FC236}">
                <a16:creationId xmlns:a16="http://schemas.microsoft.com/office/drawing/2014/main" id="{D8DCAB13-4A31-492A-8370-78E78BA2E734}"/>
              </a:ext>
            </a:extLst>
          </p:cNvPr>
          <p:cNvSpPr/>
          <p:nvPr/>
        </p:nvSpPr>
        <p:spPr>
          <a:xfrm>
            <a:off x="8652413" y="-896013"/>
            <a:ext cx="2951606" cy="2721554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59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que 21">
            <a:extLst>
              <a:ext uri="{FF2B5EF4-FFF2-40B4-BE49-F238E27FC236}">
                <a16:creationId xmlns:a16="http://schemas.microsoft.com/office/drawing/2014/main" id="{2A04C6AF-FBD9-43A5-9786-D9095C608245}"/>
              </a:ext>
            </a:extLst>
          </p:cNvPr>
          <p:cNvSpPr/>
          <p:nvPr/>
        </p:nvSpPr>
        <p:spPr>
          <a:xfrm>
            <a:off x="-2380343" y="-3538990"/>
            <a:ext cx="14524917" cy="13392829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" name="Graphique 21">
            <a:extLst>
              <a:ext uri="{FF2B5EF4-FFF2-40B4-BE49-F238E27FC236}">
                <a16:creationId xmlns:a16="http://schemas.microsoft.com/office/drawing/2014/main" id="{575C392E-C3B0-43DB-A7E5-D3A9F148C669}"/>
              </a:ext>
            </a:extLst>
          </p:cNvPr>
          <p:cNvSpPr/>
          <p:nvPr/>
        </p:nvSpPr>
        <p:spPr>
          <a:xfrm>
            <a:off x="5354366" y="9917395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300ED9-B865-4981-BEBE-5529D182464A}"/>
              </a:ext>
            </a:extLst>
          </p:cNvPr>
          <p:cNvSpPr txBox="1">
            <a:spLocks/>
          </p:cNvSpPr>
          <p:nvPr/>
        </p:nvSpPr>
        <p:spPr>
          <a:xfrm>
            <a:off x="5498070" y="10024615"/>
            <a:ext cx="9047605" cy="116650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/>
                </a:solidFill>
                <a:latin typeface="Roboto" pitchFamily="2" charset="0"/>
                <a:ea typeface="Roboto" pitchFamily="2" charset="0"/>
              </a:rPr>
              <a:t>#SupportAndRespect</a:t>
            </a:r>
            <a:endParaRPr lang="fr-FR" sz="3600" dirty="0">
              <a:solidFill>
                <a:schemeClr val="accent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B62B576-6392-4695-BA46-C391A5E3EFFA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1</a:t>
            </a:r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59298A9-551B-47A0-91DB-BE04BE0FB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6881" y="1260258"/>
            <a:ext cx="2893208" cy="28932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36AF68D-F3B9-42B9-9578-A9CCBDD22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8139" y="2306731"/>
            <a:ext cx="8004485" cy="763876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F9B8233-53B1-4B49-96FC-A42012D98697}"/>
              </a:ext>
            </a:extLst>
          </p:cNvPr>
          <p:cNvSpPr txBox="1">
            <a:spLocks/>
          </p:cNvSpPr>
          <p:nvPr/>
        </p:nvSpPr>
        <p:spPr>
          <a:xfrm>
            <a:off x="1187682" y="5236030"/>
            <a:ext cx="7380914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Human</a:t>
            </a:r>
          </a:p>
          <a:p>
            <a:r>
              <a:rPr lang="en-US" sz="80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Rights</a:t>
            </a:r>
            <a:endParaRPr lang="fr-FR" sz="80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167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B789645-459E-4F3B-9294-1FA5998BBAFD}"/>
              </a:ext>
            </a:extLst>
          </p:cNvPr>
          <p:cNvSpPr/>
          <p:nvPr/>
        </p:nvSpPr>
        <p:spPr>
          <a:xfrm>
            <a:off x="-197717" y="-375138"/>
            <a:ext cx="11348811" cy="1153526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9E27FB6-69A2-4925-AB0E-66FAC1E3C378}"/>
              </a:ext>
            </a:extLst>
          </p:cNvPr>
          <p:cNvGrpSpPr/>
          <p:nvPr/>
        </p:nvGrpSpPr>
        <p:grpSpPr>
          <a:xfrm>
            <a:off x="4731137" y="9895395"/>
            <a:ext cx="9180843" cy="1280228"/>
            <a:chOff x="4731137" y="9895395"/>
            <a:chExt cx="9180843" cy="1280228"/>
          </a:xfrm>
        </p:grpSpPr>
        <p:sp>
          <p:nvSpPr>
            <p:cNvPr id="3" name="Graphique 21">
              <a:extLst>
                <a:ext uri="{FF2B5EF4-FFF2-40B4-BE49-F238E27FC236}">
                  <a16:creationId xmlns:a16="http://schemas.microsoft.com/office/drawing/2014/main" id="{575C392E-C3B0-43DB-A7E5-D3A9F148C669}"/>
                </a:ext>
              </a:extLst>
            </p:cNvPr>
            <p:cNvSpPr/>
            <p:nvPr/>
          </p:nvSpPr>
          <p:spPr>
            <a:xfrm>
              <a:off x="4731137" y="9895395"/>
              <a:ext cx="794310" cy="732401"/>
            </a:xfrm>
            <a:custGeom>
              <a:avLst/>
              <a:gdLst>
                <a:gd name="connsiteX0" fmla="*/ 3178718 w 5355439"/>
                <a:gd name="connsiteY0" fmla="*/ 0 h 5209627"/>
                <a:gd name="connsiteX1" fmla="*/ 71663 w 5355439"/>
                <a:gd name="connsiteY1" fmla="*/ 2620328 h 5209627"/>
                <a:gd name="connsiteX2" fmla="*/ 393608 w 5355439"/>
                <a:gd name="connsiteY2" fmla="*/ 4522470 h 5209627"/>
                <a:gd name="connsiteX3" fmla="*/ 2179545 w 5355439"/>
                <a:gd name="connsiteY3" fmla="*/ 5209223 h 5209627"/>
                <a:gd name="connsiteX4" fmla="*/ 3627345 w 5355439"/>
                <a:gd name="connsiteY4" fmla="*/ 4906328 h 5209627"/>
                <a:gd name="connsiteX5" fmla="*/ 4129313 w 5355439"/>
                <a:gd name="connsiteY5" fmla="*/ 4579620 h 5209627"/>
                <a:gd name="connsiteX6" fmla="*/ 4415063 w 5355439"/>
                <a:gd name="connsiteY6" fmla="*/ 4326255 h 5209627"/>
                <a:gd name="connsiteX7" fmla="*/ 4991325 w 5355439"/>
                <a:gd name="connsiteY7" fmla="*/ 3565208 h 5209627"/>
                <a:gd name="connsiteX8" fmla="*/ 5297078 w 5355439"/>
                <a:gd name="connsiteY8" fmla="*/ 2619375 h 5209627"/>
                <a:gd name="connsiteX9" fmla="*/ 3178718 w 5355439"/>
                <a:gd name="connsiteY9" fmla="*/ 0 h 520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5439" h="5209627">
                  <a:moveTo>
                    <a:pt x="3178718" y="0"/>
                  </a:moveTo>
                  <a:cubicBezTo>
                    <a:pt x="2052863" y="0"/>
                    <a:pt x="487905" y="512445"/>
                    <a:pt x="71663" y="2620328"/>
                  </a:cubicBezTo>
                  <a:cubicBezTo>
                    <a:pt x="-89310" y="3429953"/>
                    <a:pt x="22133" y="4055745"/>
                    <a:pt x="393608" y="4522470"/>
                  </a:cubicBezTo>
                  <a:cubicBezTo>
                    <a:pt x="782228" y="4993958"/>
                    <a:pt x="1369920" y="5199698"/>
                    <a:pt x="2179545" y="5209223"/>
                  </a:cubicBezTo>
                  <a:cubicBezTo>
                    <a:pt x="2894873" y="5219700"/>
                    <a:pt x="3427320" y="5024438"/>
                    <a:pt x="3627345" y="4906328"/>
                  </a:cubicBezTo>
                  <a:cubicBezTo>
                    <a:pt x="3779745" y="4825365"/>
                    <a:pt x="3952148" y="4719638"/>
                    <a:pt x="4129313" y="4579620"/>
                  </a:cubicBezTo>
                  <a:cubicBezTo>
                    <a:pt x="4238850" y="4493895"/>
                    <a:pt x="4333148" y="4408170"/>
                    <a:pt x="4415063" y="4326255"/>
                  </a:cubicBezTo>
                  <a:cubicBezTo>
                    <a:pt x="4582703" y="4165283"/>
                    <a:pt x="4814160" y="3917633"/>
                    <a:pt x="4991325" y="3565208"/>
                  </a:cubicBezTo>
                  <a:cubicBezTo>
                    <a:pt x="5135153" y="3279458"/>
                    <a:pt x="5233261" y="2963228"/>
                    <a:pt x="5297078" y="2619375"/>
                  </a:cubicBezTo>
                  <a:cubicBezTo>
                    <a:pt x="5508533" y="1497330"/>
                    <a:pt x="5219925" y="0"/>
                    <a:pt x="31787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" name="Titre 1">
              <a:extLst>
                <a:ext uri="{FF2B5EF4-FFF2-40B4-BE49-F238E27FC236}">
                  <a16:creationId xmlns:a16="http://schemas.microsoft.com/office/drawing/2014/main" id="{2F300ED9-B865-4981-BEBE-5529D182464A}"/>
                </a:ext>
              </a:extLst>
            </p:cNvPr>
            <p:cNvSpPr txBox="1">
              <a:spLocks/>
            </p:cNvSpPr>
            <p:nvPr/>
          </p:nvSpPr>
          <p:spPr>
            <a:xfrm>
              <a:off x="4864375" y="10009117"/>
              <a:ext cx="9047605" cy="116650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8370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2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#RespectOfEmployment</a:t>
              </a:r>
              <a:endParaRPr lang="fr-FR" sz="3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15" name="Titre 1">
            <a:extLst>
              <a:ext uri="{FF2B5EF4-FFF2-40B4-BE49-F238E27FC236}">
                <a16:creationId xmlns:a16="http://schemas.microsoft.com/office/drawing/2014/main" id="{9F47AA10-02DF-476C-8882-6AC3F3150DCE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2</a:t>
            </a:r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C6D5649-7EDB-4D77-8294-1A3D1F35D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8651" y="390687"/>
            <a:ext cx="8116677" cy="81166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B88F638-BAA3-4DD1-9D15-7D576587E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5016" y="6362089"/>
            <a:ext cx="2809046" cy="2809046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9321CE45-1071-4412-9DEB-4CE9BDB7BBF6}"/>
              </a:ext>
            </a:extLst>
          </p:cNvPr>
          <p:cNvSpPr txBox="1">
            <a:spLocks/>
          </p:cNvSpPr>
          <p:nvPr/>
        </p:nvSpPr>
        <p:spPr>
          <a:xfrm>
            <a:off x="1096527" y="3282520"/>
            <a:ext cx="7380716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Labor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80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policies and rules</a:t>
            </a:r>
            <a:endParaRPr lang="fr-FR" sz="80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30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21">
            <a:extLst>
              <a:ext uri="{FF2B5EF4-FFF2-40B4-BE49-F238E27FC236}">
                <a16:creationId xmlns:a16="http://schemas.microsoft.com/office/drawing/2014/main" id="{34AB57CE-06FD-4F4A-9518-D69E0A610FD9}"/>
              </a:ext>
            </a:extLst>
          </p:cNvPr>
          <p:cNvSpPr/>
          <p:nvPr/>
        </p:nvSpPr>
        <p:spPr>
          <a:xfrm>
            <a:off x="-819931" y="-497540"/>
            <a:ext cx="15823347" cy="14590058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33B3D1BE-1D0F-474D-A8F4-23C0958B28DF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3</a:t>
            </a:r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4AC0278-CEA8-4625-BC28-C6C9432EC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44103">
            <a:off x="1119126" y="1137104"/>
            <a:ext cx="3273941" cy="327394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074057F-FF5D-4042-9AC0-382F53BB3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589225">
            <a:off x="3078270" y="3153514"/>
            <a:ext cx="8630928" cy="863092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F9B8233-53B1-4B49-96FC-A42012D98697}"/>
              </a:ext>
            </a:extLst>
          </p:cNvPr>
          <p:cNvSpPr txBox="1">
            <a:spLocks/>
          </p:cNvSpPr>
          <p:nvPr/>
        </p:nvSpPr>
        <p:spPr>
          <a:xfrm>
            <a:off x="1126000" y="5128267"/>
            <a:ext cx="7380716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Environment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80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policies</a:t>
            </a:r>
            <a:endParaRPr lang="fr-FR" sz="80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Graphique 21">
            <a:extLst>
              <a:ext uri="{FF2B5EF4-FFF2-40B4-BE49-F238E27FC236}">
                <a16:creationId xmlns:a16="http://schemas.microsoft.com/office/drawing/2014/main" id="{575C392E-C3B0-43DB-A7E5-D3A9F148C669}"/>
              </a:ext>
            </a:extLst>
          </p:cNvPr>
          <p:cNvSpPr/>
          <p:nvPr/>
        </p:nvSpPr>
        <p:spPr>
          <a:xfrm>
            <a:off x="2153213" y="9919307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300ED9-B865-4981-BEBE-5529D182464A}"/>
              </a:ext>
            </a:extLst>
          </p:cNvPr>
          <p:cNvSpPr txBox="1">
            <a:spLocks/>
          </p:cNvSpPr>
          <p:nvPr/>
        </p:nvSpPr>
        <p:spPr>
          <a:xfrm>
            <a:off x="2275374" y="10017478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#</a:t>
            </a:r>
            <a:r>
              <a:rPr lang="en-GB" sz="3600" dirty="0" err="1">
                <a:solidFill>
                  <a:schemeClr val="bg1"/>
                </a:solidFill>
                <a:latin typeface="Roboto" panose="02000000000000000000" pitchFamily="2" charset="0"/>
                <a:ea typeface="Roboto" pitchFamily="2" charset="0"/>
              </a:rPr>
              <a:t>G</a:t>
            </a:r>
            <a:r>
              <a:rPr lang="en-GB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reaterEnvironmental</a:t>
            </a:r>
            <a:r>
              <a:rPr lang="en-GB" sz="3600" dirty="0" err="1">
                <a:solidFill>
                  <a:schemeClr val="bg1"/>
                </a:solidFill>
                <a:latin typeface="Roboto" panose="02000000000000000000" pitchFamily="2" charset="0"/>
              </a:rPr>
              <a:t>R</a:t>
            </a:r>
            <a:r>
              <a:rPr lang="en-GB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esponsibility</a:t>
            </a:r>
            <a:endParaRPr lang="fr-FR" sz="36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037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5742F8-428B-481D-A00A-CD09189C5572}"/>
              </a:ext>
            </a:extLst>
          </p:cNvPr>
          <p:cNvSpPr/>
          <p:nvPr/>
        </p:nvSpPr>
        <p:spPr>
          <a:xfrm>
            <a:off x="-188686" y="348343"/>
            <a:ext cx="11348811" cy="1081178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&lt;!-- Generator: Adobe Illustrator 23.0.3, SVG Export Plug-In  --&gt;</a:t>
            </a:r>
          </a:p>
          <a:p>
            <a:pPr algn="ctr"/>
            <a:r>
              <a:rPr lang="fr-FR"/>
              <a:t>&lt;svg version="1.1" xmlns="http://www.w3.org/2000/svg" xmlns:xlink="http://www.w3.org/1999/xlink" x="0px" y="0px" width="469.3px"</a:t>
            </a:r>
          </a:p>
          <a:p>
            <a:pPr algn="ctr"/>
            <a:r>
              <a:rPr lang="fr-FR"/>
              <a:t>	 height="384px" viewBox="0 0 469.3 384" style="enable-background:new 0 0 469.3 384;" xml:space="preserve"&gt;</a:t>
            </a:r>
          </a:p>
          <a:p>
            <a:pPr algn="ctr"/>
            <a:r>
              <a:rPr lang="fr-FR"/>
              <a:t>&lt;defs&gt;</a:t>
            </a:r>
          </a:p>
          <a:p>
            <a:pPr algn="ctr"/>
            <a:r>
              <a:rPr lang="fr-FR"/>
              <a:t>&lt;/defs&gt;</a:t>
            </a:r>
          </a:p>
          <a:p>
            <a:pPr algn="ctr"/>
            <a:r>
              <a:rPr lang="fr-FR"/>
              <a:t>&lt;g&gt;</a:t>
            </a:r>
          </a:p>
          <a:p>
            <a:pPr algn="ctr"/>
            <a:r>
              <a:rPr lang="fr-FR"/>
              <a:t>	&lt;g&gt;</a:t>
            </a:r>
          </a:p>
          <a:p>
            <a:pPr algn="ctr"/>
            <a:r>
              <a:rPr lang="fr-FR"/>
              <a:t>		&lt;g&gt;</a:t>
            </a:r>
          </a:p>
          <a:p>
            <a:pPr algn="ctr"/>
            <a:r>
              <a:rPr lang="fr-FR"/>
              <a:t>			&lt;polygon points="85.3,217.2 85.3,302.5 234.7,384 384,302.5 384,217.2 234.7,298.7 			"/&gt;</a:t>
            </a:r>
          </a:p>
          <a:p>
            <a:pPr algn="ctr"/>
            <a:r>
              <a:rPr lang="fr-FR"/>
              <a:t>			&lt;polygon points="234.7,0 0,128 234.7,256 426.7,151.3 426.7,298.7 469.3,298.7 469.3,128 			"/&gt;</a:t>
            </a:r>
          </a:p>
          <a:p>
            <a:pPr algn="ctr"/>
            <a:r>
              <a:rPr lang="fr-FR"/>
              <a:t>		&lt;/g&gt;</a:t>
            </a:r>
          </a:p>
          <a:p>
            <a:pPr algn="ctr"/>
            <a:r>
              <a:rPr lang="fr-FR"/>
              <a:t>	&lt;/g&gt;</a:t>
            </a:r>
          </a:p>
          <a:p>
            <a:pPr algn="ctr"/>
            <a:r>
              <a:rPr lang="fr-FR"/>
              <a:t>&lt;/g&gt;</a:t>
            </a:r>
          </a:p>
          <a:p>
            <a:pPr algn="ctr"/>
            <a:r>
              <a:rPr lang="fr-FR"/>
              <a:t>&lt;/svg&gt;</a:t>
            </a:r>
          </a:p>
        </p:txBody>
      </p:sp>
      <p:sp>
        <p:nvSpPr>
          <p:cNvPr id="2" name="Graphique 21">
            <a:extLst>
              <a:ext uri="{FF2B5EF4-FFF2-40B4-BE49-F238E27FC236}">
                <a16:creationId xmlns:a16="http://schemas.microsoft.com/office/drawing/2014/main" id="{34AB57CE-06FD-4F4A-9518-D69E0A610FD9}"/>
              </a:ext>
            </a:extLst>
          </p:cNvPr>
          <p:cNvSpPr/>
          <p:nvPr/>
        </p:nvSpPr>
        <p:spPr>
          <a:xfrm>
            <a:off x="-1457129" y="-3566537"/>
            <a:ext cx="14524917" cy="13392829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" name="Graphique 21">
            <a:extLst>
              <a:ext uri="{FF2B5EF4-FFF2-40B4-BE49-F238E27FC236}">
                <a16:creationId xmlns:a16="http://schemas.microsoft.com/office/drawing/2014/main" id="{575C392E-C3B0-43DB-A7E5-D3A9F148C669}"/>
              </a:ext>
            </a:extLst>
          </p:cNvPr>
          <p:cNvSpPr/>
          <p:nvPr/>
        </p:nvSpPr>
        <p:spPr>
          <a:xfrm>
            <a:off x="3824721" y="9921961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300ED9-B865-4981-BEBE-5529D182464A}"/>
              </a:ext>
            </a:extLst>
          </p:cNvPr>
          <p:cNvSpPr txBox="1">
            <a:spLocks/>
          </p:cNvSpPr>
          <p:nvPr/>
        </p:nvSpPr>
        <p:spPr>
          <a:xfrm>
            <a:off x="3967566" y="10024615"/>
            <a:ext cx="8969849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#BusinessAgainstCorruption</a:t>
            </a:r>
            <a:endParaRPr lang="fr-FR" sz="3600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5B3622-CDAB-4541-93C6-5FBCF28BC98D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4</a:t>
            </a:r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16FB92A-3D38-421D-AABA-1D7392D2C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399" y="6954564"/>
            <a:ext cx="3214987" cy="321498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CD4EF68-6372-4564-8D12-0CE05A901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5851" y="-311149"/>
            <a:ext cx="9047605" cy="9047605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F9B8233-53B1-4B49-96FC-A42012D98697}"/>
              </a:ext>
            </a:extLst>
          </p:cNvPr>
          <p:cNvSpPr txBox="1">
            <a:spLocks/>
          </p:cNvSpPr>
          <p:nvPr/>
        </p:nvSpPr>
        <p:spPr>
          <a:xfrm>
            <a:off x="1114701" y="2148981"/>
            <a:ext cx="8868729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Fight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against </a:t>
            </a:r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corruption</a:t>
            </a:r>
            <a:endParaRPr lang="fr-FR" sz="80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18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E8D691F5-A4FE-4A5B-8E80-F37BC7F200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4" r="16684"/>
          <a:stretch/>
        </p:blipFill>
        <p:spPr>
          <a:xfrm>
            <a:off x="1588" y="0"/>
            <a:ext cx="11158537" cy="11160125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659450-371F-41A0-BC52-926CBF69A6EF}"/>
              </a:ext>
            </a:extLst>
          </p:cNvPr>
          <p:cNvSpPr/>
          <p:nvPr/>
        </p:nvSpPr>
        <p:spPr>
          <a:xfrm>
            <a:off x="1056259" y="989640"/>
            <a:ext cx="9047605" cy="91808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38A73936-1F97-479B-91FC-307972C39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9999" y="1829779"/>
            <a:ext cx="1842363" cy="1842363"/>
          </a:xfrm>
          <a:prstGeom prst="rect">
            <a:avLst/>
          </a:prstGeom>
        </p:spPr>
      </p:pic>
      <p:sp>
        <p:nvSpPr>
          <p:cNvPr id="11" name="Graphique 21">
            <a:extLst>
              <a:ext uri="{FF2B5EF4-FFF2-40B4-BE49-F238E27FC236}">
                <a16:creationId xmlns:a16="http://schemas.microsoft.com/office/drawing/2014/main" id="{6480B546-6647-4C00-8E2E-BDBA15A20811}"/>
              </a:ext>
            </a:extLst>
          </p:cNvPr>
          <p:cNvSpPr/>
          <p:nvPr/>
        </p:nvSpPr>
        <p:spPr>
          <a:xfrm>
            <a:off x="5308087" y="9192020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E2FF9B52-C74F-49A7-B730-3ADA74ABBBB8}"/>
              </a:ext>
            </a:extLst>
          </p:cNvPr>
          <p:cNvSpPr txBox="1">
            <a:spLocks/>
          </p:cNvSpPr>
          <p:nvPr/>
        </p:nvSpPr>
        <p:spPr>
          <a:xfrm>
            <a:off x="5450324" y="9281306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#ProudOfOurTeams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5" name="Image 14" descr="Une image contenant texte, sombre, signe, nuit&#10;&#10;Description générée automatiquement">
            <a:extLst>
              <a:ext uri="{FF2B5EF4-FFF2-40B4-BE49-F238E27FC236}">
                <a16:creationId xmlns:a16="http://schemas.microsoft.com/office/drawing/2014/main" id="{23582A6C-5DFE-425D-8B17-FF5DD4B0F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12" y="2869621"/>
            <a:ext cx="6098812" cy="7341776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FDD947BB-72BA-4D52-AE9E-5F7B0EC058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6564" y="1849111"/>
            <a:ext cx="2041020" cy="204102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0FB65B13-A198-4E9B-9C10-885BC14426D6}"/>
              </a:ext>
            </a:extLst>
          </p:cNvPr>
          <p:cNvSpPr txBox="1">
            <a:spLocks/>
          </p:cNvSpPr>
          <p:nvPr/>
        </p:nvSpPr>
        <p:spPr>
          <a:xfrm>
            <a:off x="1556187" y="4193638"/>
            <a:ext cx="8369300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33% </a:t>
            </a:r>
          </a:p>
          <a:p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of our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employees 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are engaged in </a:t>
            </a:r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social projects</a:t>
            </a:r>
            <a:endParaRPr lang="fr-FR" sz="8000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DED0B74-EDF8-4F85-93D6-9FDF9D36F196}"/>
              </a:ext>
            </a:extLst>
          </p:cNvPr>
          <p:cNvSpPr/>
          <p:nvPr/>
        </p:nvSpPr>
        <p:spPr>
          <a:xfrm>
            <a:off x="-171084" y="0"/>
            <a:ext cx="11348811" cy="11160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Graphique 27">
            <a:extLst>
              <a:ext uri="{FF2B5EF4-FFF2-40B4-BE49-F238E27FC236}">
                <a16:creationId xmlns:a16="http://schemas.microsoft.com/office/drawing/2014/main" id="{2A62CF0A-BB61-4A83-A3A3-962A4D583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5058">
            <a:off x="-1705760" y="-701404"/>
            <a:ext cx="12652848" cy="11028952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0FB65B13-A198-4E9B-9C10-885BC14426D6}"/>
              </a:ext>
            </a:extLst>
          </p:cNvPr>
          <p:cNvSpPr txBox="1">
            <a:spLocks/>
          </p:cNvSpPr>
          <p:nvPr/>
        </p:nvSpPr>
        <p:spPr>
          <a:xfrm>
            <a:off x="1155932" y="1798184"/>
            <a:ext cx="6049489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88% </a:t>
            </a:r>
            <a:r>
              <a:rPr lang="en-US" sz="8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of our </a:t>
            </a:r>
            <a:r>
              <a:rPr lang="en-US" sz="80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employees</a:t>
            </a:r>
            <a:r>
              <a:rPr lang="en-US" sz="8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</a:t>
            </a:r>
          </a:p>
          <a:p>
            <a:r>
              <a:rPr lang="en-US" sz="8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are </a:t>
            </a:r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happy</a:t>
            </a:r>
            <a:r>
              <a:rPr lang="en-US" sz="8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to work at</a:t>
            </a:r>
            <a:endParaRPr lang="fr-FR" sz="80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Graphique 21">
            <a:extLst>
              <a:ext uri="{FF2B5EF4-FFF2-40B4-BE49-F238E27FC236}">
                <a16:creationId xmlns:a16="http://schemas.microsoft.com/office/drawing/2014/main" id="{6480B546-6647-4C00-8E2E-BDBA15A20811}"/>
              </a:ext>
            </a:extLst>
          </p:cNvPr>
          <p:cNvSpPr/>
          <p:nvPr/>
        </p:nvSpPr>
        <p:spPr>
          <a:xfrm>
            <a:off x="5261684" y="9899468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E2FF9B52-C74F-49A7-B730-3ADA74ABBBB8}"/>
              </a:ext>
            </a:extLst>
          </p:cNvPr>
          <p:cNvSpPr txBox="1">
            <a:spLocks/>
          </p:cNvSpPr>
          <p:nvPr/>
        </p:nvSpPr>
        <p:spPr>
          <a:xfrm>
            <a:off x="5403377" y="10019750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#ThankfulToHaveYou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6325A0A-AF3D-43A0-97F6-2AD1D1BCE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5544" y="5444856"/>
            <a:ext cx="3838575" cy="1019175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9FF963B0-BE81-4C9D-94B9-D3DC787E5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9480" y="7215316"/>
            <a:ext cx="2631410" cy="229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2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29E27FB6-69A2-4925-AB0E-66FAC1E3C378}"/>
              </a:ext>
            </a:extLst>
          </p:cNvPr>
          <p:cNvGrpSpPr/>
          <p:nvPr/>
        </p:nvGrpSpPr>
        <p:grpSpPr>
          <a:xfrm>
            <a:off x="-1131376" y="-4455154"/>
            <a:ext cx="15191294" cy="15639701"/>
            <a:chOff x="-991890" y="-4442066"/>
            <a:chExt cx="15051808" cy="15496101"/>
          </a:xfrm>
        </p:grpSpPr>
        <p:sp>
          <p:nvSpPr>
            <p:cNvPr id="2" name="Graphique 21">
              <a:extLst>
                <a:ext uri="{FF2B5EF4-FFF2-40B4-BE49-F238E27FC236}">
                  <a16:creationId xmlns:a16="http://schemas.microsoft.com/office/drawing/2014/main" id="{34AB57CE-06FD-4F4A-9518-D69E0A610FD9}"/>
                </a:ext>
              </a:extLst>
            </p:cNvPr>
            <p:cNvSpPr/>
            <p:nvPr/>
          </p:nvSpPr>
          <p:spPr>
            <a:xfrm>
              <a:off x="-991890" y="-4442066"/>
              <a:ext cx="15051808" cy="13515700"/>
            </a:xfrm>
            <a:custGeom>
              <a:avLst/>
              <a:gdLst>
                <a:gd name="connsiteX0" fmla="*/ 3178718 w 5355439"/>
                <a:gd name="connsiteY0" fmla="*/ 0 h 5209627"/>
                <a:gd name="connsiteX1" fmla="*/ 71663 w 5355439"/>
                <a:gd name="connsiteY1" fmla="*/ 2620328 h 5209627"/>
                <a:gd name="connsiteX2" fmla="*/ 393608 w 5355439"/>
                <a:gd name="connsiteY2" fmla="*/ 4522470 h 5209627"/>
                <a:gd name="connsiteX3" fmla="*/ 2179545 w 5355439"/>
                <a:gd name="connsiteY3" fmla="*/ 5209223 h 5209627"/>
                <a:gd name="connsiteX4" fmla="*/ 3627345 w 5355439"/>
                <a:gd name="connsiteY4" fmla="*/ 4906328 h 5209627"/>
                <a:gd name="connsiteX5" fmla="*/ 4129313 w 5355439"/>
                <a:gd name="connsiteY5" fmla="*/ 4579620 h 5209627"/>
                <a:gd name="connsiteX6" fmla="*/ 4415063 w 5355439"/>
                <a:gd name="connsiteY6" fmla="*/ 4326255 h 5209627"/>
                <a:gd name="connsiteX7" fmla="*/ 4991325 w 5355439"/>
                <a:gd name="connsiteY7" fmla="*/ 3565208 h 5209627"/>
                <a:gd name="connsiteX8" fmla="*/ 5297078 w 5355439"/>
                <a:gd name="connsiteY8" fmla="*/ 2619375 h 5209627"/>
                <a:gd name="connsiteX9" fmla="*/ 3178718 w 5355439"/>
                <a:gd name="connsiteY9" fmla="*/ 0 h 520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5439" h="5209627">
                  <a:moveTo>
                    <a:pt x="3178718" y="0"/>
                  </a:moveTo>
                  <a:cubicBezTo>
                    <a:pt x="2052863" y="0"/>
                    <a:pt x="487905" y="512445"/>
                    <a:pt x="71663" y="2620328"/>
                  </a:cubicBezTo>
                  <a:cubicBezTo>
                    <a:pt x="-89310" y="3429953"/>
                    <a:pt x="22133" y="4055745"/>
                    <a:pt x="393608" y="4522470"/>
                  </a:cubicBezTo>
                  <a:cubicBezTo>
                    <a:pt x="782228" y="4993958"/>
                    <a:pt x="1369920" y="5199698"/>
                    <a:pt x="2179545" y="5209223"/>
                  </a:cubicBezTo>
                  <a:cubicBezTo>
                    <a:pt x="2894873" y="5219700"/>
                    <a:pt x="3427320" y="5024438"/>
                    <a:pt x="3627345" y="4906328"/>
                  </a:cubicBezTo>
                  <a:cubicBezTo>
                    <a:pt x="3779745" y="4825365"/>
                    <a:pt x="3952148" y="4719638"/>
                    <a:pt x="4129313" y="4579620"/>
                  </a:cubicBezTo>
                  <a:cubicBezTo>
                    <a:pt x="4238850" y="4493895"/>
                    <a:pt x="4333148" y="4408170"/>
                    <a:pt x="4415063" y="4326255"/>
                  </a:cubicBezTo>
                  <a:cubicBezTo>
                    <a:pt x="4582703" y="4165283"/>
                    <a:pt x="4814160" y="3917633"/>
                    <a:pt x="4991325" y="3565208"/>
                  </a:cubicBezTo>
                  <a:cubicBezTo>
                    <a:pt x="5135153" y="3279458"/>
                    <a:pt x="5233261" y="2963228"/>
                    <a:pt x="5297078" y="2619375"/>
                  </a:cubicBezTo>
                  <a:cubicBezTo>
                    <a:pt x="5508533" y="1497330"/>
                    <a:pt x="5219925" y="0"/>
                    <a:pt x="3178718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" name="Titre 1">
              <a:extLst>
                <a:ext uri="{FF2B5EF4-FFF2-40B4-BE49-F238E27FC236}">
                  <a16:creationId xmlns:a16="http://schemas.microsoft.com/office/drawing/2014/main" id="{7F9B8233-53B1-4B49-96FC-A42012D98697}"/>
                </a:ext>
              </a:extLst>
            </p:cNvPr>
            <p:cNvSpPr txBox="1">
              <a:spLocks/>
            </p:cNvSpPr>
            <p:nvPr/>
          </p:nvSpPr>
          <p:spPr>
            <a:xfrm>
              <a:off x="1278046" y="1936932"/>
              <a:ext cx="6533650" cy="116650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8370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2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 dirty="0">
                  <a:solidFill>
                    <a:schemeClr val="accent1"/>
                  </a:solidFill>
                  <a:latin typeface="Roboto" pitchFamily="2" charset="0"/>
                  <a:ea typeface="Roboto" pitchFamily="2" charset="0"/>
                </a:rPr>
                <a:t>91% </a:t>
              </a:r>
              <a:r>
                <a:rPr lang="en-US" sz="8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approve</a:t>
              </a:r>
              <a:r>
                <a:rPr lang="en-US" sz="80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 of our CEO</a:t>
              </a:r>
              <a:endParaRPr lang="fr-FR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" name="Graphique 21">
              <a:extLst>
                <a:ext uri="{FF2B5EF4-FFF2-40B4-BE49-F238E27FC236}">
                  <a16:creationId xmlns:a16="http://schemas.microsoft.com/office/drawing/2014/main" id="{575C392E-C3B0-43DB-A7E5-D3A9F148C669}"/>
                </a:ext>
              </a:extLst>
            </p:cNvPr>
            <p:cNvSpPr/>
            <p:nvPr/>
          </p:nvSpPr>
          <p:spPr>
            <a:xfrm>
              <a:off x="5665708" y="9777989"/>
              <a:ext cx="794310" cy="732401"/>
            </a:xfrm>
            <a:custGeom>
              <a:avLst/>
              <a:gdLst>
                <a:gd name="connsiteX0" fmla="*/ 3178718 w 5355439"/>
                <a:gd name="connsiteY0" fmla="*/ 0 h 5209627"/>
                <a:gd name="connsiteX1" fmla="*/ 71663 w 5355439"/>
                <a:gd name="connsiteY1" fmla="*/ 2620328 h 5209627"/>
                <a:gd name="connsiteX2" fmla="*/ 393608 w 5355439"/>
                <a:gd name="connsiteY2" fmla="*/ 4522470 h 5209627"/>
                <a:gd name="connsiteX3" fmla="*/ 2179545 w 5355439"/>
                <a:gd name="connsiteY3" fmla="*/ 5209223 h 5209627"/>
                <a:gd name="connsiteX4" fmla="*/ 3627345 w 5355439"/>
                <a:gd name="connsiteY4" fmla="*/ 4906328 h 5209627"/>
                <a:gd name="connsiteX5" fmla="*/ 4129313 w 5355439"/>
                <a:gd name="connsiteY5" fmla="*/ 4579620 h 5209627"/>
                <a:gd name="connsiteX6" fmla="*/ 4415063 w 5355439"/>
                <a:gd name="connsiteY6" fmla="*/ 4326255 h 5209627"/>
                <a:gd name="connsiteX7" fmla="*/ 4991325 w 5355439"/>
                <a:gd name="connsiteY7" fmla="*/ 3565208 h 5209627"/>
                <a:gd name="connsiteX8" fmla="*/ 5297078 w 5355439"/>
                <a:gd name="connsiteY8" fmla="*/ 2619375 h 5209627"/>
                <a:gd name="connsiteX9" fmla="*/ 3178718 w 5355439"/>
                <a:gd name="connsiteY9" fmla="*/ 0 h 520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5439" h="5209627">
                  <a:moveTo>
                    <a:pt x="3178718" y="0"/>
                  </a:moveTo>
                  <a:cubicBezTo>
                    <a:pt x="2052863" y="0"/>
                    <a:pt x="487905" y="512445"/>
                    <a:pt x="71663" y="2620328"/>
                  </a:cubicBezTo>
                  <a:cubicBezTo>
                    <a:pt x="-89310" y="3429953"/>
                    <a:pt x="22133" y="4055745"/>
                    <a:pt x="393608" y="4522470"/>
                  </a:cubicBezTo>
                  <a:cubicBezTo>
                    <a:pt x="782228" y="4993958"/>
                    <a:pt x="1369920" y="5199698"/>
                    <a:pt x="2179545" y="5209223"/>
                  </a:cubicBezTo>
                  <a:cubicBezTo>
                    <a:pt x="2894873" y="5219700"/>
                    <a:pt x="3427320" y="5024438"/>
                    <a:pt x="3627345" y="4906328"/>
                  </a:cubicBezTo>
                  <a:cubicBezTo>
                    <a:pt x="3779745" y="4825365"/>
                    <a:pt x="3952148" y="4719638"/>
                    <a:pt x="4129313" y="4579620"/>
                  </a:cubicBezTo>
                  <a:cubicBezTo>
                    <a:pt x="4238850" y="4493895"/>
                    <a:pt x="4333148" y="4408170"/>
                    <a:pt x="4415063" y="4326255"/>
                  </a:cubicBezTo>
                  <a:cubicBezTo>
                    <a:pt x="4582703" y="4165283"/>
                    <a:pt x="4814160" y="3917633"/>
                    <a:pt x="4991325" y="3565208"/>
                  </a:cubicBezTo>
                  <a:cubicBezTo>
                    <a:pt x="5135153" y="3279458"/>
                    <a:pt x="5233261" y="2963228"/>
                    <a:pt x="5297078" y="2619375"/>
                  </a:cubicBezTo>
                  <a:cubicBezTo>
                    <a:pt x="5508533" y="1497330"/>
                    <a:pt x="5219925" y="0"/>
                    <a:pt x="31787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" name="Titre 1">
              <a:extLst>
                <a:ext uri="{FF2B5EF4-FFF2-40B4-BE49-F238E27FC236}">
                  <a16:creationId xmlns:a16="http://schemas.microsoft.com/office/drawing/2014/main" id="{2F300ED9-B865-4981-BEBE-5529D182464A}"/>
                </a:ext>
              </a:extLst>
            </p:cNvPr>
            <p:cNvSpPr txBox="1">
              <a:spLocks/>
            </p:cNvSpPr>
            <p:nvPr/>
          </p:nvSpPr>
          <p:spPr>
            <a:xfrm>
              <a:off x="5570667" y="9887529"/>
              <a:ext cx="4487291" cy="116650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8370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2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600" dirty="0">
                  <a:solidFill>
                    <a:schemeClr val="bg2"/>
                  </a:solidFill>
                  <a:latin typeface="Roboto" pitchFamily="2" charset="0"/>
                  <a:ea typeface="Roboto" pitchFamily="2" charset="0"/>
                </a:rPr>
                <a:t>#Leadershipmatters</a:t>
              </a:r>
              <a:endParaRPr lang="fr-FR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15" name="Titre 1">
            <a:extLst>
              <a:ext uri="{FF2B5EF4-FFF2-40B4-BE49-F238E27FC236}">
                <a16:creationId xmlns:a16="http://schemas.microsoft.com/office/drawing/2014/main" id="{9F47AA10-02DF-476C-8882-6AC3F3150DCE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7912659-32A6-441F-A3AC-79215AF01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0510" y="-283676"/>
            <a:ext cx="8233517" cy="82335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ADE00AE-3497-43B7-91CB-2195CFFF6C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5468" y="4455427"/>
            <a:ext cx="1934932" cy="1934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5ADEB-F3B7-40B4-A485-0C0EF4AFF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7722" y="9569548"/>
            <a:ext cx="3642365" cy="12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25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79815E-D61A-4B00-A9E5-0BA1096EB8B9}"/>
              </a:ext>
            </a:extLst>
          </p:cNvPr>
          <p:cNvSpPr/>
          <p:nvPr/>
        </p:nvSpPr>
        <p:spPr>
          <a:xfrm>
            <a:off x="-188686" y="0"/>
            <a:ext cx="11348811" cy="11160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6DCAEA80-5013-4C2D-8A59-B27DED269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4791" y="-345608"/>
            <a:ext cx="4876800" cy="4876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DEE94BA-BE76-4CA4-9A7C-2858F2D8F17B}"/>
              </a:ext>
            </a:extLst>
          </p:cNvPr>
          <p:cNvSpPr txBox="1"/>
          <p:nvPr/>
        </p:nvSpPr>
        <p:spPr>
          <a:xfrm>
            <a:off x="1175637" y="6725314"/>
            <a:ext cx="5862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Pollute less </a:t>
            </a:r>
            <a:r>
              <a:rPr lang="en-US" sz="18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and </a:t>
            </a:r>
            <a:r>
              <a:rPr lang="en-US" sz="18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extend the life </a:t>
            </a:r>
            <a:r>
              <a:rPr lang="en-US" sz="18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of your devices. </a:t>
            </a:r>
            <a:endParaRPr lang="fr-FR" sz="1800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50ECED0-CE52-490A-A8B4-BFFE5BEC1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68588" y="3509257"/>
            <a:ext cx="9893019" cy="989301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DA2C0F3D-8A2D-4C10-803A-888385DBD1A4}"/>
              </a:ext>
            </a:extLst>
          </p:cNvPr>
          <p:cNvSpPr txBox="1">
            <a:spLocks/>
          </p:cNvSpPr>
          <p:nvPr/>
        </p:nvSpPr>
        <p:spPr>
          <a:xfrm>
            <a:off x="1123385" y="2242151"/>
            <a:ext cx="783679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Unplug </a:t>
            </a:r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electronic </a:t>
            </a:r>
            <a:r>
              <a:rPr lang="en-US" sz="80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devices</a:t>
            </a:r>
            <a:r>
              <a:rPr lang="en-US" sz="8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when battery is full ;) </a:t>
            </a:r>
            <a:endParaRPr lang="fr-FR" sz="80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Graphique 21">
            <a:extLst>
              <a:ext uri="{FF2B5EF4-FFF2-40B4-BE49-F238E27FC236}">
                <a16:creationId xmlns:a16="http://schemas.microsoft.com/office/drawing/2014/main" id="{04B8E89A-1437-46CB-B1EA-3E3C67C0EBF7}"/>
              </a:ext>
            </a:extLst>
          </p:cNvPr>
          <p:cNvSpPr/>
          <p:nvPr/>
        </p:nvSpPr>
        <p:spPr>
          <a:xfrm>
            <a:off x="3538458" y="9884966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498D41F-67DC-40A9-9991-4952613457FC}"/>
              </a:ext>
            </a:extLst>
          </p:cNvPr>
          <p:cNvSpPr txBox="1">
            <a:spLocks/>
          </p:cNvSpPr>
          <p:nvPr/>
        </p:nvSpPr>
        <p:spPr>
          <a:xfrm>
            <a:off x="3665192" y="9974252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#SmallStepsMakeBigChanges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77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1638C84-44E2-45E9-8CDC-F4EAD90EA67D}"/>
              </a:ext>
            </a:extLst>
          </p:cNvPr>
          <p:cNvGrpSpPr/>
          <p:nvPr/>
        </p:nvGrpSpPr>
        <p:grpSpPr>
          <a:xfrm>
            <a:off x="4499601" y="4279992"/>
            <a:ext cx="2160919" cy="2038006"/>
            <a:chOff x="2667000" y="3175"/>
            <a:chExt cx="6854825" cy="6854825"/>
          </a:xfrm>
          <a:solidFill>
            <a:srgbClr val="0270D4"/>
          </a:solidFill>
        </p:grpSpPr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7743F444-6CD2-4363-8E8E-D3423149C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5" y="2165350"/>
              <a:ext cx="4432300" cy="4692650"/>
            </a:xfrm>
            <a:custGeom>
              <a:avLst/>
              <a:gdLst>
                <a:gd name="T0" fmla="*/ 1323 w 1324"/>
                <a:gd name="T1" fmla="*/ 1402 h 1402"/>
                <a:gd name="T2" fmla="*/ 1323 w 1324"/>
                <a:gd name="T3" fmla="*/ 1402 h 1402"/>
                <a:gd name="T4" fmla="*/ 1324 w 1324"/>
                <a:gd name="T5" fmla="*/ 1402 h 1402"/>
                <a:gd name="T6" fmla="*/ 1324 w 1324"/>
                <a:gd name="T7" fmla="*/ 651 h 1402"/>
                <a:gd name="T8" fmla="*/ 815 w 1324"/>
                <a:gd name="T9" fmla="*/ 0 h 1402"/>
                <a:gd name="T10" fmla="*/ 414 w 1324"/>
                <a:gd name="T11" fmla="*/ 221 h 1402"/>
                <a:gd name="T12" fmla="*/ 408 w 1324"/>
                <a:gd name="T13" fmla="*/ 221 h 1402"/>
                <a:gd name="T14" fmla="*/ 408 w 1324"/>
                <a:gd name="T15" fmla="*/ 35 h 1402"/>
                <a:gd name="T16" fmla="*/ 0 w 1324"/>
                <a:gd name="T17" fmla="*/ 35 h 1402"/>
                <a:gd name="T18" fmla="*/ 0 w 1324"/>
                <a:gd name="T19" fmla="*/ 1402 h 1402"/>
                <a:gd name="T20" fmla="*/ 425 w 1324"/>
                <a:gd name="T21" fmla="*/ 1402 h 1402"/>
                <a:gd name="T22" fmla="*/ 425 w 1324"/>
                <a:gd name="T23" fmla="*/ 725 h 1402"/>
                <a:gd name="T24" fmla="*/ 679 w 1324"/>
                <a:gd name="T25" fmla="*/ 374 h 1402"/>
                <a:gd name="T26" fmla="*/ 900 w 1324"/>
                <a:gd name="T27" fmla="*/ 736 h 1402"/>
                <a:gd name="T28" fmla="*/ 900 w 1324"/>
                <a:gd name="T29" fmla="*/ 1402 h 1402"/>
                <a:gd name="T30" fmla="*/ 1323 w 1324"/>
                <a:gd name="T31" fmla="*/ 1402 h 1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24" h="1402">
                  <a:moveTo>
                    <a:pt x="1323" y="1402"/>
                  </a:moveTo>
                  <a:cubicBezTo>
                    <a:pt x="1323" y="1402"/>
                    <a:pt x="1323" y="1402"/>
                    <a:pt x="1323" y="1402"/>
                  </a:cubicBezTo>
                  <a:cubicBezTo>
                    <a:pt x="1324" y="1402"/>
                    <a:pt x="1324" y="1402"/>
                    <a:pt x="1324" y="1402"/>
                  </a:cubicBezTo>
                  <a:cubicBezTo>
                    <a:pt x="1324" y="651"/>
                    <a:pt x="1324" y="651"/>
                    <a:pt x="1324" y="651"/>
                  </a:cubicBezTo>
                  <a:cubicBezTo>
                    <a:pt x="1324" y="283"/>
                    <a:pt x="1245" y="0"/>
                    <a:pt x="815" y="0"/>
                  </a:cubicBezTo>
                  <a:cubicBezTo>
                    <a:pt x="609" y="0"/>
                    <a:pt x="470" y="114"/>
                    <a:pt x="414" y="221"/>
                  </a:cubicBezTo>
                  <a:cubicBezTo>
                    <a:pt x="408" y="221"/>
                    <a:pt x="408" y="221"/>
                    <a:pt x="408" y="221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402"/>
                    <a:pt x="0" y="1402"/>
                    <a:pt x="0" y="1402"/>
                  </a:cubicBezTo>
                  <a:cubicBezTo>
                    <a:pt x="425" y="1402"/>
                    <a:pt x="425" y="1402"/>
                    <a:pt x="425" y="1402"/>
                  </a:cubicBezTo>
                  <a:cubicBezTo>
                    <a:pt x="425" y="725"/>
                    <a:pt x="425" y="725"/>
                    <a:pt x="425" y="725"/>
                  </a:cubicBezTo>
                  <a:cubicBezTo>
                    <a:pt x="425" y="547"/>
                    <a:pt x="458" y="374"/>
                    <a:pt x="679" y="374"/>
                  </a:cubicBezTo>
                  <a:cubicBezTo>
                    <a:pt x="897" y="374"/>
                    <a:pt x="900" y="578"/>
                    <a:pt x="900" y="736"/>
                  </a:cubicBezTo>
                  <a:cubicBezTo>
                    <a:pt x="900" y="1402"/>
                    <a:pt x="900" y="1402"/>
                    <a:pt x="900" y="1402"/>
                  </a:cubicBezTo>
                  <a:lnTo>
                    <a:pt x="1323" y="14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01" tIns="41850" rIns="83701" bIns="41850" numCol="1" anchor="t" anchorCtr="0" compatLnSpc="1">
              <a:prstTxWarp prst="textNoShape">
                <a:avLst/>
              </a:prstTxWarp>
            </a:bodyPr>
            <a:lstStyle/>
            <a:p>
              <a:endParaRPr lang="en-US" sz="1464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FAE691-BBF9-4200-BDE9-F6F7FFC4B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300" y="2282825"/>
              <a:ext cx="1419225" cy="45751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3701" tIns="41850" rIns="83701" bIns="41850" numCol="1" anchor="t" anchorCtr="0" compatLnSpc="1">
              <a:prstTxWarp prst="textNoShape">
                <a:avLst/>
              </a:prstTxWarp>
            </a:bodyPr>
            <a:lstStyle/>
            <a:p>
              <a:endParaRPr lang="en-US" sz="1464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CD6CD0E-A8D9-46C5-918F-8BB70A01A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7000" y="3175"/>
              <a:ext cx="1646238" cy="1654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01" tIns="41850" rIns="83701" bIns="41850" numCol="1" anchor="t" anchorCtr="0" compatLnSpc="1">
              <a:prstTxWarp prst="textNoShape">
                <a:avLst/>
              </a:prstTxWarp>
            </a:bodyPr>
            <a:lstStyle/>
            <a:p>
              <a:endParaRPr lang="en-US" sz="1464"/>
            </a:p>
          </p:txBody>
        </p:sp>
      </p:grpSp>
      <p:sp>
        <p:nvSpPr>
          <p:cNvPr id="9" name="Title 6">
            <a:extLst>
              <a:ext uri="{FF2B5EF4-FFF2-40B4-BE49-F238E27FC236}">
                <a16:creationId xmlns:a16="http://schemas.microsoft.com/office/drawing/2014/main" id="{9CC34D47-465D-40C6-BA43-FEED27997ACC}"/>
              </a:ext>
            </a:extLst>
          </p:cNvPr>
          <p:cNvSpPr txBox="1">
            <a:spLocks/>
          </p:cNvSpPr>
          <p:nvPr/>
        </p:nvSpPr>
        <p:spPr>
          <a:xfrm>
            <a:off x="4670927" y="6587507"/>
            <a:ext cx="1818269" cy="93684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444444"/>
                </a:solidFill>
              </a:rPr>
              <a:t>@Questel</a:t>
            </a:r>
          </a:p>
        </p:txBody>
      </p:sp>
    </p:spTree>
    <p:extLst>
      <p:ext uri="{BB962C8B-B14F-4D97-AF65-F5344CB8AC3E}">
        <p14:creationId xmlns:p14="http://schemas.microsoft.com/office/powerpoint/2010/main" val="2906756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21">
            <a:extLst>
              <a:ext uri="{FF2B5EF4-FFF2-40B4-BE49-F238E27FC236}">
                <a16:creationId xmlns:a16="http://schemas.microsoft.com/office/drawing/2014/main" id="{34AB57CE-06FD-4F4A-9518-D69E0A610FD9}"/>
              </a:ext>
            </a:extLst>
          </p:cNvPr>
          <p:cNvSpPr/>
          <p:nvPr/>
        </p:nvSpPr>
        <p:spPr>
          <a:xfrm>
            <a:off x="-2380343" y="-3538990"/>
            <a:ext cx="14524917" cy="13392829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" name="Graphique 21">
            <a:extLst>
              <a:ext uri="{FF2B5EF4-FFF2-40B4-BE49-F238E27FC236}">
                <a16:creationId xmlns:a16="http://schemas.microsoft.com/office/drawing/2014/main" id="{575C392E-C3B0-43DB-A7E5-D3A9F148C669}"/>
              </a:ext>
            </a:extLst>
          </p:cNvPr>
          <p:cNvSpPr/>
          <p:nvPr/>
        </p:nvSpPr>
        <p:spPr>
          <a:xfrm>
            <a:off x="4908081" y="9916879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300ED9-B865-4981-BEBE-5529D182464A}"/>
              </a:ext>
            </a:extLst>
          </p:cNvPr>
          <p:cNvSpPr txBox="1">
            <a:spLocks/>
          </p:cNvSpPr>
          <p:nvPr/>
        </p:nvSpPr>
        <p:spPr>
          <a:xfrm>
            <a:off x="5050317" y="10021663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#WorldEnvironmentDay</a:t>
            </a:r>
            <a:endParaRPr lang="fr-FR" sz="3600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F9B8233-53B1-4B49-96FC-A42012D98697}"/>
              </a:ext>
            </a:extLst>
          </p:cNvPr>
          <p:cNvSpPr txBox="1">
            <a:spLocks/>
          </p:cNvSpPr>
          <p:nvPr/>
        </p:nvSpPr>
        <p:spPr>
          <a:xfrm>
            <a:off x="1184593" y="4284075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Yes,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IP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can be </a:t>
            </a:r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green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too!</a:t>
            </a:r>
            <a:endParaRPr lang="fr-FR" sz="8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4E3C2E2-822D-4588-B2B1-A13B1450F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80863">
            <a:off x="8362799" y="1022605"/>
            <a:ext cx="4336675" cy="5376217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EF053A5F-FAF6-4E81-8366-92F4F8A65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480863">
            <a:off x="-2312687" y="353797"/>
            <a:ext cx="9964816" cy="1235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61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4531207-3E8C-42F4-AE50-27627B865C66}"/>
              </a:ext>
            </a:extLst>
          </p:cNvPr>
          <p:cNvSpPr/>
          <p:nvPr/>
        </p:nvSpPr>
        <p:spPr>
          <a:xfrm>
            <a:off x="-1" y="-1"/>
            <a:ext cx="11160125" cy="111601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330ED271-F38C-4CC5-BF69-A8DFD08D7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6169" y="3797414"/>
            <a:ext cx="11936915" cy="8156894"/>
          </a:xfrm>
          <a:prstGeom prst="rect">
            <a:avLst/>
          </a:prstGeom>
        </p:spPr>
      </p:pic>
      <p:sp>
        <p:nvSpPr>
          <p:cNvPr id="23" name="Graphique 21">
            <a:extLst>
              <a:ext uri="{FF2B5EF4-FFF2-40B4-BE49-F238E27FC236}">
                <a16:creationId xmlns:a16="http://schemas.microsoft.com/office/drawing/2014/main" id="{D4BE0DF4-2DC4-4880-9A13-30485D13F10E}"/>
              </a:ext>
            </a:extLst>
          </p:cNvPr>
          <p:cNvSpPr/>
          <p:nvPr/>
        </p:nvSpPr>
        <p:spPr>
          <a:xfrm>
            <a:off x="-599615" y="9165424"/>
            <a:ext cx="2951606" cy="2721554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" name="Graphique 21">
            <a:extLst>
              <a:ext uri="{FF2B5EF4-FFF2-40B4-BE49-F238E27FC236}">
                <a16:creationId xmlns:a16="http://schemas.microsoft.com/office/drawing/2014/main" id="{52FBF843-D6BF-4576-90DE-DE5F4F57A759}"/>
              </a:ext>
            </a:extLst>
          </p:cNvPr>
          <p:cNvSpPr/>
          <p:nvPr/>
        </p:nvSpPr>
        <p:spPr>
          <a:xfrm>
            <a:off x="7754527" y="-1013504"/>
            <a:ext cx="4661056" cy="4297768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CB27F6E-3505-4037-AB7E-17BC2E842720}"/>
              </a:ext>
            </a:extLst>
          </p:cNvPr>
          <p:cNvSpPr txBox="1">
            <a:spLocks/>
          </p:cNvSpPr>
          <p:nvPr/>
        </p:nvSpPr>
        <p:spPr>
          <a:xfrm>
            <a:off x="1126442" y="4769673"/>
            <a:ext cx="8017559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It is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never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too late to start </a:t>
            </a:r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dematerializing</a:t>
            </a:r>
            <a:endParaRPr lang="fr-FR" sz="80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B50979D-FB2D-469B-B259-A80ADD9935E6}"/>
              </a:ext>
            </a:extLst>
          </p:cNvPr>
          <p:cNvSpPr txBox="1">
            <a:spLocks/>
          </p:cNvSpPr>
          <p:nvPr/>
        </p:nvSpPr>
        <p:spPr>
          <a:xfrm>
            <a:off x="1155939" y="4247049"/>
            <a:ext cx="10004186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Move from paper to electronic</a:t>
            </a:r>
            <a:endParaRPr lang="fr-FR" sz="28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Graphique 21">
            <a:extLst>
              <a:ext uri="{FF2B5EF4-FFF2-40B4-BE49-F238E27FC236}">
                <a16:creationId xmlns:a16="http://schemas.microsoft.com/office/drawing/2014/main" id="{3B5F986D-C21F-46DF-A85A-DD4848774160}"/>
              </a:ext>
            </a:extLst>
          </p:cNvPr>
          <p:cNvSpPr/>
          <p:nvPr/>
        </p:nvSpPr>
        <p:spPr>
          <a:xfrm>
            <a:off x="6007868" y="9898745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A336EEAE-3AEC-4971-A2CA-080342C89D6C}"/>
              </a:ext>
            </a:extLst>
          </p:cNvPr>
          <p:cNvSpPr txBox="1">
            <a:spLocks/>
          </p:cNvSpPr>
          <p:nvPr/>
        </p:nvSpPr>
        <p:spPr>
          <a:xfrm>
            <a:off x="6158032" y="10009117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#ChangeTogether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92561AF6-AEE4-413E-A483-C9C0F90B2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0487" y="2065524"/>
            <a:ext cx="2203008" cy="150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49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4531207-3E8C-42F4-AE50-27627B865C66}"/>
              </a:ext>
            </a:extLst>
          </p:cNvPr>
          <p:cNvSpPr/>
          <p:nvPr/>
        </p:nvSpPr>
        <p:spPr>
          <a:xfrm>
            <a:off x="-1" y="-1"/>
            <a:ext cx="11160125" cy="11160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Graphique 21">
            <a:extLst>
              <a:ext uri="{FF2B5EF4-FFF2-40B4-BE49-F238E27FC236}">
                <a16:creationId xmlns:a16="http://schemas.microsoft.com/office/drawing/2014/main" id="{D4BE0DF4-2DC4-4880-9A13-30485D13F10E}"/>
              </a:ext>
            </a:extLst>
          </p:cNvPr>
          <p:cNvSpPr/>
          <p:nvPr/>
        </p:nvSpPr>
        <p:spPr>
          <a:xfrm>
            <a:off x="-682733" y="8016205"/>
            <a:ext cx="4156291" cy="3832344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" name="Graphique 21">
            <a:extLst>
              <a:ext uri="{FF2B5EF4-FFF2-40B4-BE49-F238E27FC236}">
                <a16:creationId xmlns:a16="http://schemas.microsoft.com/office/drawing/2014/main" id="{52FBF843-D6BF-4576-90DE-DE5F4F57A759}"/>
              </a:ext>
            </a:extLst>
          </p:cNvPr>
          <p:cNvSpPr/>
          <p:nvPr/>
        </p:nvSpPr>
        <p:spPr>
          <a:xfrm>
            <a:off x="7754527" y="-1013504"/>
            <a:ext cx="4661056" cy="4297768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Graphique 21">
            <a:extLst>
              <a:ext uri="{FF2B5EF4-FFF2-40B4-BE49-F238E27FC236}">
                <a16:creationId xmlns:a16="http://schemas.microsoft.com/office/drawing/2014/main" id="{5CF5DEA0-198E-4F84-BAF9-3E72BD48A471}"/>
              </a:ext>
            </a:extLst>
          </p:cNvPr>
          <p:cNvSpPr/>
          <p:nvPr/>
        </p:nvSpPr>
        <p:spPr>
          <a:xfrm>
            <a:off x="5744985" y="9902341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500979DD-C784-4B5B-B353-E240F2BE48EE}"/>
              </a:ext>
            </a:extLst>
          </p:cNvPr>
          <p:cNvSpPr txBox="1">
            <a:spLocks/>
          </p:cNvSpPr>
          <p:nvPr/>
        </p:nvSpPr>
        <p:spPr>
          <a:xfrm>
            <a:off x="5887227" y="10005209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#GreenIsTheFuture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849A5F72-AB43-43EF-BE55-70C70DB32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7967" y="5866130"/>
            <a:ext cx="3682158" cy="3427700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B43C60B1-3349-4D31-B0EF-1389141F8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68713" y="-455383"/>
            <a:ext cx="8384024" cy="780464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CB27F6E-3505-4037-AB7E-17BC2E842720}"/>
              </a:ext>
            </a:extLst>
          </p:cNvPr>
          <p:cNvSpPr txBox="1">
            <a:spLocks/>
          </p:cNvSpPr>
          <p:nvPr/>
        </p:nvSpPr>
        <p:spPr>
          <a:xfrm>
            <a:off x="1097198" y="3328888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Limit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Data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Duplication</a:t>
            </a:r>
            <a:endParaRPr lang="fr-FR" sz="8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59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ersonne, homme, complet, habits&#10;&#10;Description générée automatiquement">
            <a:extLst>
              <a:ext uri="{FF2B5EF4-FFF2-40B4-BE49-F238E27FC236}">
                <a16:creationId xmlns:a16="http://schemas.microsoft.com/office/drawing/2014/main" id="{9B96AE6F-9A5B-46CD-9CA8-C6E200E44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6" t="2057" r="36711"/>
          <a:stretch/>
        </p:blipFill>
        <p:spPr>
          <a:xfrm>
            <a:off x="2323855" y="12546"/>
            <a:ext cx="9237882" cy="111601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B77018-C5ED-44B6-80EF-9042096EB952}"/>
              </a:ext>
            </a:extLst>
          </p:cNvPr>
          <p:cNvSpPr/>
          <p:nvPr/>
        </p:nvSpPr>
        <p:spPr>
          <a:xfrm>
            <a:off x="-145142" y="-1"/>
            <a:ext cx="6075679" cy="111601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2FC4B89-A65C-4157-A49B-56346CACAF64}"/>
              </a:ext>
            </a:extLst>
          </p:cNvPr>
          <p:cNvSpPr txBox="1">
            <a:spLocks/>
          </p:cNvSpPr>
          <p:nvPr/>
        </p:nvSpPr>
        <p:spPr>
          <a:xfrm>
            <a:off x="1146631" y="2899455"/>
            <a:ext cx="4260170" cy="83042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Questel</a:t>
            </a:r>
            <a:r>
              <a:rPr lang="en-US" sz="45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5 years vision was realistically achievable in </a:t>
            </a:r>
          </a:p>
          <a:p>
            <a:r>
              <a:rPr lang="en-US" sz="45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10 years.</a:t>
            </a:r>
          </a:p>
          <a:p>
            <a:endParaRPr lang="en-US" sz="45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  <a:p>
            <a:r>
              <a:rPr lang="en-US" sz="45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Together </a:t>
            </a:r>
            <a:r>
              <a:rPr lang="en-US" sz="45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we did it in</a:t>
            </a:r>
            <a:r>
              <a:rPr lang="en-US" sz="45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3 years.</a:t>
            </a:r>
            <a:endParaRPr lang="fr-FR" sz="45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EA20E992-E50B-427B-9C7D-6F81A50C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0601" y="1592740"/>
            <a:ext cx="993455" cy="99345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80CFD0D-9291-4A32-9B3C-EAB90BA4C996}"/>
              </a:ext>
            </a:extLst>
          </p:cNvPr>
          <p:cNvGrpSpPr/>
          <p:nvPr/>
        </p:nvGrpSpPr>
        <p:grpSpPr>
          <a:xfrm>
            <a:off x="6690035" y="9455612"/>
            <a:ext cx="4871702" cy="1355900"/>
            <a:chOff x="6690035" y="9455612"/>
            <a:chExt cx="4981476" cy="1355900"/>
          </a:xfrm>
          <a:solidFill>
            <a:srgbClr val="10285D">
              <a:alpha val="30196"/>
            </a:srgb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DA8C8E-8CFA-412B-B63E-115A0E7280E9}"/>
                </a:ext>
              </a:extLst>
            </p:cNvPr>
            <p:cNvSpPr/>
            <p:nvPr/>
          </p:nvSpPr>
          <p:spPr>
            <a:xfrm>
              <a:off x="6772372" y="9455612"/>
              <a:ext cx="4899139" cy="1355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9A6633-8B84-47A5-BE5F-3C9C13C12641}"/>
                </a:ext>
              </a:extLst>
            </p:cNvPr>
            <p:cNvSpPr/>
            <p:nvPr/>
          </p:nvSpPr>
          <p:spPr>
            <a:xfrm>
              <a:off x="6690035" y="9455612"/>
              <a:ext cx="45719" cy="1355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Graphique 21">
            <a:extLst>
              <a:ext uri="{FF2B5EF4-FFF2-40B4-BE49-F238E27FC236}">
                <a16:creationId xmlns:a16="http://schemas.microsoft.com/office/drawing/2014/main" id="{78007BB8-CCE8-4D5D-ABBF-8498456EB02D}"/>
              </a:ext>
            </a:extLst>
          </p:cNvPr>
          <p:cNvSpPr/>
          <p:nvPr/>
        </p:nvSpPr>
        <p:spPr>
          <a:xfrm>
            <a:off x="1259220" y="9517804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FAE0CFB-B7D8-475B-A638-7AE1D639EC08}"/>
              </a:ext>
            </a:extLst>
          </p:cNvPr>
          <p:cNvSpPr txBox="1">
            <a:spLocks/>
          </p:cNvSpPr>
          <p:nvPr/>
        </p:nvSpPr>
        <p:spPr>
          <a:xfrm>
            <a:off x="1416955" y="9622588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</a:t>
            </a:r>
            <a:r>
              <a:rPr lang="en-US" sz="3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Partner</a:t>
            </a:r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Testimonial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61ADDAA9-65D9-4A41-B155-F196CCF58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804450" y="3043612"/>
            <a:ext cx="12767394" cy="9718464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8AA6EF3-D4C6-4F24-9FCD-6E73B7D16E17}"/>
              </a:ext>
            </a:extLst>
          </p:cNvPr>
          <p:cNvSpPr txBox="1">
            <a:spLocks/>
          </p:cNvSpPr>
          <p:nvPr/>
        </p:nvSpPr>
        <p:spPr>
          <a:xfrm>
            <a:off x="6846152" y="9522896"/>
            <a:ext cx="3690484" cy="83042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Dan SOUDRY</a:t>
            </a:r>
          </a:p>
          <a:p>
            <a:r>
              <a:rPr lang="en-US" sz="2800" i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Managing Partner</a:t>
            </a:r>
          </a:p>
          <a:p>
            <a:r>
              <a:rPr lang="en-US" sz="28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IK Investment Partner</a:t>
            </a:r>
            <a:endParaRPr lang="fr-FR" sz="28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214CF7-9717-422E-B224-3BCD6675099F}"/>
              </a:ext>
            </a:extLst>
          </p:cNvPr>
          <p:cNvSpPr/>
          <p:nvPr/>
        </p:nvSpPr>
        <p:spPr>
          <a:xfrm>
            <a:off x="6690035" y="9455612"/>
            <a:ext cx="45719" cy="1355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783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B61BECB7-B058-45E3-A258-54BD935D3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4" r="25184"/>
          <a:stretch/>
        </p:blipFill>
        <p:spPr>
          <a:xfrm>
            <a:off x="2665708" y="-7395"/>
            <a:ext cx="8494418" cy="111663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B77018-C5ED-44B6-80EF-9042096EB952}"/>
              </a:ext>
            </a:extLst>
          </p:cNvPr>
          <p:cNvSpPr/>
          <p:nvPr/>
        </p:nvSpPr>
        <p:spPr>
          <a:xfrm>
            <a:off x="-145142" y="-1"/>
            <a:ext cx="6075679" cy="111601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EA20E992-E50B-427B-9C7D-6F81A50C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0601" y="1592740"/>
            <a:ext cx="993455" cy="99345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80CFD0D-9291-4A32-9B3C-EAB90BA4C996}"/>
              </a:ext>
            </a:extLst>
          </p:cNvPr>
          <p:cNvGrpSpPr/>
          <p:nvPr/>
        </p:nvGrpSpPr>
        <p:grpSpPr>
          <a:xfrm>
            <a:off x="6690035" y="9455612"/>
            <a:ext cx="4907678" cy="1362510"/>
            <a:chOff x="6690035" y="9455612"/>
            <a:chExt cx="4907678" cy="13625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DA8C8E-8CFA-412B-B63E-115A0E7280E9}"/>
                </a:ext>
              </a:extLst>
            </p:cNvPr>
            <p:cNvSpPr/>
            <p:nvPr/>
          </p:nvSpPr>
          <p:spPr>
            <a:xfrm>
              <a:off x="6698574" y="9462222"/>
              <a:ext cx="4899139" cy="1355900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9A6633-8B84-47A5-BE5F-3C9C13C12641}"/>
                </a:ext>
              </a:extLst>
            </p:cNvPr>
            <p:cNvSpPr/>
            <p:nvPr/>
          </p:nvSpPr>
          <p:spPr>
            <a:xfrm>
              <a:off x="6690035" y="9455612"/>
              <a:ext cx="45719" cy="135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F2FC4B89-A65C-4157-A49B-56346CACAF64}"/>
              </a:ext>
            </a:extLst>
          </p:cNvPr>
          <p:cNvSpPr txBox="1">
            <a:spLocks/>
          </p:cNvSpPr>
          <p:nvPr/>
        </p:nvSpPr>
        <p:spPr>
          <a:xfrm>
            <a:off x="1162128" y="3013816"/>
            <a:ext cx="4433432" cy="59650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b="0" dirty="0">
                <a:solidFill>
                  <a:schemeClr val="tx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I’ve been working with Questel for 4 years and use their </a:t>
            </a:r>
            <a:r>
              <a:rPr lang="en-GB" sz="4500" b="1" dirty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Orbit </a:t>
            </a:r>
            <a:r>
              <a:rPr lang="en-GB" sz="4500" b="1" dirty="0" err="1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Startup</a:t>
            </a:r>
            <a:r>
              <a:rPr lang="en-GB" sz="4500" b="1" dirty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module </a:t>
            </a:r>
            <a:r>
              <a:rPr lang="en-GB" sz="4500" b="0" dirty="0">
                <a:solidFill>
                  <a:schemeClr val="tx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to power our own Open innovation platform.</a:t>
            </a:r>
            <a:endParaRPr lang="en-US" sz="45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Graphique 21">
            <a:extLst>
              <a:ext uri="{FF2B5EF4-FFF2-40B4-BE49-F238E27FC236}">
                <a16:creationId xmlns:a16="http://schemas.microsoft.com/office/drawing/2014/main" id="{78007BB8-CCE8-4D5D-ABBF-8498456EB02D}"/>
              </a:ext>
            </a:extLst>
          </p:cNvPr>
          <p:cNvSpPr/>
          <p:nvPr/>
        </p:nvSpPr>
        <p:spPr>
          <a:xfrm>
            <a:off x="1259220" y="9517804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FAE0CFB-B7D8-475B-A638-7AE1D639EC08}"/>
              </a:ext>
            </a:extLst>
          </p:cNvPr>
          <p:cNvSpPr txBox="1">
            <a:spLocks/>
          </p:cNvSpPr>
          <p:nvPr/>
        </p:nvSpPr>
        <p:spPr>
          <a:xfrm>
            <a:off x="1416955" y="9622588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</a:t>
            </a:r>
            <a:r>
              <a:rPr lang="en-US" sz="3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Client</a:t>
            </a:r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Testimonial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8AA6EF3-D4C6-4F24-9FCD-6E73B7D16E17}"/>
              </a:ext>
            </a:extLst>
          </p:cNvPr>
          <p:cNvSpPr txBox="1">
            <a:spLocks/>
          </p:cNvSpPr>
          <p:nvPr/>
        </p:nvSpPr>
        <p:spPr>
          <a:xfrm>
            <a:off x="6846152" y="9522896"/>
            <a:ext cx="5776100" cy="83042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Margaux PLAKSINE</a:t>
            </a:r>
          </a:p>
          <a:p>
            <a:r>
              <a:rPr lang="en-US" sz="2800" i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Open Innovation Manager</a:t>
            </a:r>
          </a:p>
          <a:p>
            <a:r>
              <a:rPr lang="en-US" sz="28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BNP</a:t>
            </a:r>
            <a:endParaRPr lang="fr-FR" sz="28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BE6BF301-B2A4-4E07-AD7A-24AED89FC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959433" y="3043612"/>
            <a:ext cx="12767394" cy="971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78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que 5">
            <a:extLst>
              <a:ext uri="{FF2B5EF4-FFF2-40B4-BE49-F238E27FC236}">
                <a16:creationId xmlns:a16="http://schemas.microsoft.com/office/drawing/2014/main" id="{F2CAD150-17C8-4AEB-BCE9-DFE9ACEFA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9724" y="3391567"/>
            <a:ext cx="10909455" cy="83042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73CE38-3C44-4834-9520-A96468F3C44E}"/>
              </a:ext>
            </a:extLst>
          </p:cNvPr>
          <p:cNvSpPr/>
          <p:nvPr/>
        </p:nvSpPr>
        <p:spPr>
          <a:xfrm>
            <a:off x="-1" y="-1"/>
            <a:ext cx="11160125" cy="111601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A85C39AC-BB33-4BAE-B7EC-E8DEA320E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7677" y="3224105"/>
            <a:ext cx="1611767" cy="16117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27089D-B376-4F6B-A5AD-2C5486F6D130}"/>
              </a:ext>
            </a:extLst>
          </p:cNvPr>
          <p:cNvSpPr/>
          <p:nvPr/>
        </p:nvSpPr>
        <p:spPr>
          <a:xfrm>
            <a:off x="9876729" y="2891037"/>
            <a:ext cx="45719" cy="1355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974C577-D642-40AE-95FB-528D79474341}"/>
              </a:ext>
            </a:extLst>
          </p:cNvPr>
          <p:cNvSpPr txBox="1">
            <a:spLocks/>
          </p:cNvSpPr>
          <p:nvPr/>
        </p:nvSpPr>
        <p:spPr>
          <a:xfrm>
            <a:off x="5983929" y="3030558"/>
            <a:ext cx="3690484" cy="2050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Gérard RENARD</a:t>
            </a:r>
          </a:p>
          <a:p>
            <a:pPr algn="r"/>
            <a:r>
              <a:rPr lang="en-GB" sz="28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Translator</a:t>
            </a:r>
          </a:p>
          <a:p>
            <a:pPr algn="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ea typeface="Roboto" pitchFamily="2" charset="0"/>
              </a:rPr>
              <a:t>Bureau Renard SPRL</a:t>
            </a:r>
            <a:endParaRPr lang="en-US" sz="28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  <a:p>
            <a:pPr algn="r"/>
            <a:endParaRPr lang="en-US" sz="28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Graphique 21">
            <a:extLst>
              <a:ext uri="{FF2B5EF4-FFF2-40B4-BE49-F238E27FC236}">
                <a16:creationId xmlns:a16="http://schemas.microsoft.com/office/drawing/2014/main" id="{039997C8-2906-44E3-A33C-191EFCA50310}"/>
              </a:ext>
            </a:extLst>
          </p:cNvPr>
          <p:cNvSpPr/>
          <p:nvPr/>
        </p:nvSpPr>
        <p:spPr>
          <a:xfrm>
            <a:off x="6361107" y="9896870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C7BD39E-D5A7-4C54-A327-31FBA778EF7B}"/>
              </a:ext>
            </a:extLst>
          </p:cNvPr>
          <p:cNvSpPr txBox="1">
            <a:spLocks/>
          </p:cNvSpPr>
          <p:nvPr/>
        </p:nvSpPr>
        <p:spPr>
          <a:xfrm>
            <a:off x="6500593" y="9993618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</a:t>
            </a:r>
            <a:r>
              <a:rPr lang="en-US" sz="3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Partner</a:t>
            </a:r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Speaks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29630D0-ADEE-4E60-8276-7CCF028B0150}"/>
              </a:ext>
            </a:extLst>
          </p:cNvPr>
          <p:cNvSpPr txBox="1">
            <a:spLocks/>
          </p:cNvSpPr>
          <p:nvPr/>
        </p:nvSpPr>
        <p:spPr>
          <a:xfrm>
            <a:off x="1197765" y="5176630"/>
            <a:ext cx="7968316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 first thing I felt when I started working with Questel was the </a:t>
            </a:r>
            <a:r>
              <a:rPr lang="en-GB" sz="6000" b="1" dirty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human side of the relationship</a:t>
            </a:r>
            <a:r>
              <a:rPr lang="en-GB" sz="6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endParaRPr lang="fr-FR" sz="58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" name="Picture 8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68236575-F137-4EE6-BDA9-83B048248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320" y="488194"/>
            <a:ext cx="2484614" cy="2389661"/>
          </a:xfrm>
          <a:prstGeom prst="rect">
            <a:avLst/>
          </a:prstGeom>
        </p:spPr>
      </p:pic>
      <p:pic>
        <p:nvPicPr>
          <p:cNvPr id="16" name="Graphique 5">
            <a:extLst>
              <a:ext uri="{FF2B5EF4-FFF2-40B4-BE49-F238E27FC236}">
                <a16:creationId xmlns:a16="http://schemas.microsoft.com/office/drawing/2014/main" id="{E7644426-B003-45B3-A292-378C5EBC2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42124" y="3543967"/>
            <a:ext cx="10909455" cy="830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06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laying&#10;&#10;Description automatically generated">
            <a:extLst>
              <a:ext uri="{FF2B5EF4-FFF2-40B4-BE49-F238E27FC236}">
                <a16:creationId xmlns:a16="http://schemas.microsoft.com/office/drawing/2014/main" id="{3CF2B8EA-CFE2-4D7C-AC91-F41C6579F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5926"/>
          <a:stretch/>
        </p:blipFill>
        <p:spPr>
          <a:xfrm rot="16200000">
            <a:off x="-61992" y="-61995"/>
            <a:ext cx="11284110" cy="1116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3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73CE38-3C44-4834-9520-A96468F3C44E}"/>
              </a:ext>
            </a:extLst>
          </p:cNvPr>
          <p:cNvSpPr/>
          <p:nvPr/>
        </p:nvSpPr>
        <p:spPr>
          <a:xfrm>
            <a:off x="-1" y="-1"/>
            <a:ext cx="11160125" cy="111601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A85C39AC-BB33-4BAE-B7EC-E8DEA320E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677" y="1273873"/>
            <a:ext cx="1611767" cy="1611767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329630D0-ADEE-4E60-8276-7CCF028B0150}"/>
              </a:ext>
            </a:extLst>
          </p:cNvPr>
          <p:cNvSpPr txBox="1">
            <a:spLocks/>
          </p:cNvSpPr>
          <p:nvPr/>
        </p:nvSpPr>
        <p:spPr>
          <a:xfrm>
            <a:off x="1144688" y="4017728"/>
            <a:ext cx="8369300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Questel’s participation in social projects helps </a:t>
            </a:r>
            <a:r>
              <a:rPr lang="en-GB" sz="6000" b="1" dirty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improve the quality of life</a:t>
            </a:r>
            <a:r>
              <a:rPr lang="en-GB" sz="6000" b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of people.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27089D-B376-4F6B-A5AD-2C5486F6D130}"/>
              </a:ext>
            </a:extLst>
          </p:cNvPr>
          <p:cNvSpPr/>
          <p:nvPr/>
        </p:nvSpPr>
        <p:spPr>
          <a:xfrm>
            <a:off x="9876729" y="7819493"/>
            <a:ext cx="45719" cy="1355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974C577-D642-40AE-95FB-528D79474341}"/>
              </a:ext>
            </a:extLst>
          </p:cNvPr>
          <p:cNvSpPr txBox="1">
            <a:spLocks/>
          </p:cNvSpPr>
          <p:nvPr/>
        </p:nvSpPr>
        <p:spPr>
          <a:xfrm>
            <a:off x="5942761" y="7925002"/>
            <a:ext cx="3690484" cy="83042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Daniela HOYOS</a:t>
            </a:r>
          </a:p>
          <a:p>
            <a:pPr algn="r"/>
            <a:r>
              <a:rPr lang="en-GB" sz="28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Help Desk Manager</a:t>
            </a:r>
          </a:p>
          <a:p>
            <a:pPr algn="r"/>
            <a:r>
              <a:rPr lang="en-GB" sz="2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Questel</a:t>
            </a:r>
            <a:endParaRPr lang="en-US" sz="28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Graphique 21">
            <a:extLst>
              <a:ext uri="{FF2B5EF4-FFF2-40B4-BE49-F238E27FC236}">
                <a16:creationId xmlns:a16="http://schemas.microsoft.com/office/drawing/2014/main" id="{039997C8-2906-44E3-A33C-191EFCA50310}"/>
              </a:ext>
            </a:extLst>
          </p:cNvPr>
          <p:cNvSpPr/>
          <p:nvPr/>
        </p:nvSpPr>
        <p:spPr>
          <a:xfrm>
            <a:off x="6051147" y="9896870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C7BD39E-D5A7-4C54-A327-31FBA778EF7B}"/>
              </a:ext>
            </a:extLst>
          </p:cNvPr>
          <p:cNvSpPr txBox="1">
            <a:spLocks/>
          </p:cNvSpPr>
          <p:nvPr/>
        </p:nvSpPr>
        <p:spPr>
          <a:xfrm>
            <a:off x="6190629" y="9993618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#Our</a:t>
            </a:r>
            <a:r>
              <a:rPr lang="en-US" sz="3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Team</a:t>
            </a:r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Speaks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9B8A02C2-9BCA-4DFD-8999-DD6481306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1428" y="1248841"/>
            <a:ext cx="2041020" cy="2041020"/>
          </a:xfrm>
          <a:prstGeom prst="rect">
            <a:avLst/>
          </a:prstGeom>
        </p:spPr>
      </p:pic>
      <p:pic>
        <p:nvPicPr>
          <p:cNvPr id="15" name="Graphique 5">
            <a:extLst>
              <a:ext uri="{FF2B5EF4-FFF2-40B4-BE49-F238E27FC236}">
                <a16:creationId xmlns:a16="http://schemas.microsoft.com/office/drawing/2014/main" id="{AA6AB3E6-899F-4494-933D-DF710D9C8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9724" y="3391567"/>
            <a:ext cx="10909455" cy="830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679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60F50C12-9B0C-430D-8D07-62DCAC4E9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60125" cy="1116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73CE38-3C44-4834-9520-A96468F3C44E}"/>
              </a:ext>
            </a:extLst>
          </p:cNvPr>
          <p:cNvSpPr/>
          <p:nvPr/>
        </p:nvSpPr>
        <p:spPr>
          <a:xfrm>
            <a:off x="-1" y="-1"/>
            <a:ext cx="11160125" cy="111601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ADDB8CCC-B24E-4CB1-B977-87E393FAB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9724" y="3391567"/>
            <a:ext cx="10909455" cy="8304212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A85C39AC-BB33-4BAE-B7EC-E8DEA320E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7677" y="1273873"/>
            <a:ext cx="1611767" cy="16117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27089D-B376-4F6B-A5AD-2C5486F6D130}"/>
              </a:ext>
            </a:extLst>
          </p:cNvPr>
          <p:cNvSpPr/>
          <p:nvPr/>
        </p:nvSpPr>
        <p:spPr>
          <a:xfrm>
            <a:off x="9876729" y="7819493"/>
            <a:ext cx="45719" cy="1355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974C577-D642-40AE-95FB-528D79474341}"/>
              </a:ext>
            </a:extLst>
          </p:cNvPr>
          <p:cNvSpPr txBox="1">
            <a:spLocks/>
          </p:cNvSpPr>
          <p:nvPr/>
        </p:nvSpPr>
        <p:spPr>
          <a:xfrm>
            <a:off x="5942761" y="7925002"/>
            <a:ext cx="3690484" cy="83042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Giulia MOULY</a:t>
            </a:r>
          </a:p>
          <a:p>
            <a:pPr algn="r"/>
            <a:r>
              <a:rPr lang="en-GB" sz="28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Manager Inside Sales</a:t>
            </a:r>
          </a:p>
          <a:p>
            <a:pPr algn="r"/>
            <a:r>
              <a:rPr lang="en-GB" sz="2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Questel</a:t>
            </a:r>
            <a:endParaRPr lang="en-US" sz="28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  <a:p>
            <a:pPr algn="r"/>
            <a:endParaRPr lang="en-US" sz="28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Graphique 21">
            <a:extLst>
              <a:ext uri="{FF2B5EF4-FFF2-40B4-BE49-F238E27FC236}">
                <a16:creationId xmlns:a16="http://schemas.microsoft.com/office/drawing/2014/main" id="{039997C8-2906-44E3-A33C-191EFCA50310}"/>
              </a:ext>
            </a:extLst>
          </p:cNvPr>
          <p:cNvSpPr/>
          <p:nvPr/>
        </p:nvSpPr>
        <p:spPr>
          <a:xfrm>
            <a:off x="4829254" y="9892596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C7BD39E-D5A7-4C54-A327-31FBA778EF7B}"/>
              </a:ext>
            </a:extLst>
          </p:cNvPr>
          <p:cNvSpPr txBox="1">
            <a:spLocks/>
          </p:cNvSpPr>
          <p:nvPr/>
        </p:nvSpPr>
        <p:spPr>
          <a:xfrm>
            <a:off x="4969737" y="9993074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#Give</a:t>
            </a:r>
            <a:r>
              <a:rPr lang="en-US" sz="3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Employees</a:t>
            </a:r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AVoice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29630D0-ADEE-4E60-8276-7CCF028B0150}"/>
              </a:ext>
            </a:extLst>
          </p:cNvPr>
          <p:cNvSpPr txBox="1">
            <a:spLocks/>
          </p:cNvSpPr>
          <p:nvPr/>
        </p:nvSpPr>
        <p:spPr>
          <a:xfrm>
            <a:off x="1137986" y="3298947"/>
            <a:ext cx="8557251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 donated 40cm of my hair to a </a:t>
            </a:r>
            <a:r>
              <a:rPr lang="en-GB" sz="6000" b="1" dirty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Cancer Foundation</a:t>
            </a:r>
            <a:r>
              <a:rPr lang="en-GB" sz="6000" b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Questel has shared the project and I hope to inspire other’s!</a:t>
            </a:r>
          </a:p>
          <a:p>
            <a:endParaRPr lang="fr-FR" sz="58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8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E066F-89CC-49C9-A938-A9E5587B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236" y="1985896"/>
            <a:ext cx="4104188" cy="714227"/>
          </a:xfrm>
        </p:spPr>
        <p:txBody>
          <a:bodyPr>
            <a:normAutofit/>
          </a:bodyPr>
          <a:lstStyle/>
          <a:p>
            <a:r>
              <a:rPr lang="en-GB" sz="3000" dirty="0" err="1">
                <a:solidFill>
                  <a:schemeClr val="accent1"/>
                </a:solidFill>
              </a:rPr>
              <a:t>Linkedin</a:t>
            </a:r>
            <a:r>
              <a:rPr lang="en-GB" sz="3000" dirty="0">
                <a:solidFill>
                  <a:schemeClr val="accent1"/>
                </a:solidFill>
              </a:rPr>
              <a:t> - Goals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D7A59E-3F3C-4E28-8E00-259FB1519555}"/>
              </a:ext>
            </a:extLst>
          </p:cNvPr>
          <p:cNvSpPr/>
          <p:nvPr/>
        </p:nvSpPr>
        <p:spPr>
          <a:xfrm>
            <a:off x="1269237" y="4150925"/>
            <a:ext cx="50158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444444"/>
                </a:solidFill>
              </a:rPr>
              <a:t>Improve notoriety and visibility in order to increase the number of subscribers and to sensitize people to IP.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E5FE39-20FA-43BB-8F8A-F682304EB352}"/>
              </a:ext>
            </a:extLst>
          </p:cNvPr>
          <p:cNvSpPr/>
          <p:nvPr/>
        </p:nvSpPr>
        <p:spPr>
          <a:xfrm>
            <a:off x="1279942" y="3671776"/>
            <a:ext cx="1872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D14836"/>
                </a:solidFill>
              </a:rPr>
              <a:t>① Notoriety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58C3EB-E594-4872-BE4E-CAB610589499}"/>
              </a:ext>
            </a:extLst>
          </p:cNvPr>
          <p:cNvSpPr/>
          <p:nvPr/>
        </p:nvSpPr>
        <p:spPr>
          <a:xfrm>
            <a:off x="1279942" y="5840465"/>
            <a:ext cx="2284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D14836"/>
                </a:solidFill>
              </a:rPr>
              <a:t>② Conversion </a:t>
            </a:r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55F898-F02F-44D4-B896-412ECABAB289}"/>
              </a:ext>
            </a:extLst>
          </p:cNvPr>
          <p:cNvSpPr/>
          <p:nvPr/>
        </p:nvSpPr>
        <p:spPr>
          <a:xfrm>
            <a:off x="1269236" y="6322774"/>
            <a:ext cx="50051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444444"/>
                </a:solidFill>
                <a:latin typeface="+mj-lt"/>
              </a:rPr>
              <a:t>Share content from the website (press releases, resources hub, webinars…) in order to attract website users.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FDD389-5513-4B14-8D35-C8889F715F47}"/>
              </a:ext>
            </a:extLst>
          </p:cNvPr>
          <p:cNvSpPr/>
          <p:nvPr/>
        </p:nvSpPr>
        <p:spPr>
          <a:xfrm>
            <a:off x="1286858" y="7998337"/>
            <a:ext cx="2007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D14836"/>
                </a:solidFill>
              </a:rPr>
              <a:t>③ Attraction </a:t>
            </a:r>
            <a:endParaRPr lang="en-GB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DA39F-B854-4E13-BAB6-6845FB35FED3}"/>
              </a:ext>
            </a:extLst>
          </p:cNvPr>
          <p:cNvSpPr/>
          <p:nvPr/>
        </p:nvSpPr>
        <p:spPr>
          <a:xfrm>
            <a:off x="1279942" y="8463376"/>
            <a:ext cx="5015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444444"/>
                </a:solidFill>
              </a:rPr>
              <a:t>Post regularly on various topics (events, webinars, employees, stakeholders...) to communicate regularly and thus attract </a:t>
            </a:r>
            <a:r>
              <a:rPr lang="en-US" sz="2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web user followers.</a:t>
            </a:r>
            <a:endParaRPr lang="en-GB" sz="2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GB" sz="2000" dirty="0">
              <a:solidFill>
                <a:srgbClr val="444444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01E819-B22A-439D-9A92-C3B978267C0F}"/>
              </a:ext>
            </a:extLst>
          </p:cNvPr>
          <p:cNvGrpSpPr/>
          <p:nvPr/>
        </p:nvGrpSpPr>
        <p:grpSpPr>
          <a:xfrm>
            <a:off x="1269236" y="721896"/>
            <a:ext cx="1490006" cy="555487"/>
            <a:chOff x="1523999" y="765175"/>
            <a:chExt cx="1002507" cy="29419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763AB22-EC7B-419C-A2D2-4CDD47FB56A3}"/>
                </a:ext>
              </a:extLst>
            </p:cNvPr>
            <p:cNvSpPr/>
            <p:nvPr/>
          </p:nvSpPr>
          <p:spPr>
            <a:xfrm>
              <a:off x="1523999" y="765175"/>
              <a:ext cx="1002507" cy="2220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Social</a:t>
              </a:r>
              <a:r>
                <a:rPr lang="en-US" sz="12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Media</a:t>
              </a:r>
              <a:endParaRPr lang="en-US" sz="12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C39A8005-4F4B-445C-99A8-70F00F64FC2E}"/>
                </a:ext>
              </a:extLst>
            </p:cNvPr>
            <p:cNvSpPr/>
            <p:nvPr/>
          </p:nvSpPr>
          <p:spPr>
            <a:xfrm flipV="1">
              <a:off x="1524000" y="987188"/>
              <a:ext cx="72580" cy="7217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701" tIns="41850" rIns="83701" bIns="418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4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12E2EDE-80A2-436B-B0FF-C03DB4B4F9DD}"/>
              </a:ext>
            </a:extLst>
          </p:cNvPr>
          <p:cNvSpPr/>
          <p:nvPr/>
        </p:nvSpPr>
        <p:spPr>
          <a:xfrm>
            <a:off x="7038909" y="3719902"/>
            <a:ext cx="30369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000" b="1" u="sng" dirty="0">
                <a:solidFill>
                  <a:srgbClr val="444444"/>
                </a:solidFill>
              </a:rPr>
              <a:t>Tips</a:t>
            </a:r>
            <a:r>
              <a:rPr lang="en-GB" sz="2000" dirty="0">
                <a:solidFill>
                  <a:srgbClr val="444444"/>
                </a:solidFill>
              </a:rPr>
              <a:t> : </a:t>
            </a:r>
            <a:r>
              <a:rPr lang="en-US" sz="2000" dirty="0">
                <a:solidFill>
                  <a:srgbClr val="444444"/>
                </a:solidFill>
              </a:rPr>
              <a:t>​</a:t>
            </a:r>
          </a:p>
          <a:p>
            <a:pPr fontAlgn="base"/>
            <a:endParaRPr lang="en-US" sz="2000" dirty="0">
              <a:solidFill>
                <a:srgbClr val="444444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</a:rPr>
              <a:t> Use stories with @Tag and #Hashtags in the morning, before 10am</a:t>
            </a:r>
            <a:r>
              <a:rPr lang="en-US" sz="2000" dirty="0">
                <a:solidFill>
                  <a:srgbClr val="444444"/>
                </a:solidFill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</a:rPr>
              <a:t> Share a story the day of the webinar​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</a:rPr>
              <a:t> Use #Hashtags directly in the text​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</a:rPr>
              <a:t> Always @Tag people</a:t>
            </a:r>
          </a:p>
          <a:p>
            <a:pPr fontAlgn="base"/>
            <a:r>
              <a:rPr lang="en-GB" sz="2000" dirty="0">
                <a:solidFill>
                  <a:srgbClr val="444444"/>
                </a:solidFill>
              </a:rPr>
              <a:t>​</a:t>
            </a:r>
          </a:p>
          <a:p>
            <a:pPr fontAlgn="base"/>
            <a:r>
              <a:rPr lang="en-GB" sz="2000" b="1" u="sng" dirty="0">
                <a:solidFill>
                  <a:srgbClr val="444444"/>
                </a:solidFill>
              </a:rPr>
              <a:t>Warning</a:t>
            </a:r>
            <a:r>
              <a:rPr lang="en-GB" sz="2000" dirty="0">
                <a:solidFill>
                  <a:srgbClr val="444444"/>
                </a:solidFill>
              </a:rPr>
              <a:t>: ​</a:t>
            </a:r>
          </a:p>
          <a:p>
            <a:pPr fontAlgn="base"/>
            <a:r>
              <a:rPr lang="en-GB" sz="2000" dirty="0">
                <a:solidFill>
                  <a:srgbClr val="444444"/>
                </a:solidFill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</a:rPr>
              <a:t> 1300-criteria maximum​</a:t>
            </a:r>
          </a:p>
          <a:p>
            <a:pPr fontAlgn="base"/>
            <a:r>
              <a:rPr lang="en-GB" sz="2000" dirty="0">
                <a:solidFill>
                  <a:srgbClr val="444444"/>
                </a:solidFill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</a:rPr>
              <a:t> 5 #Hashtags maximum</a:t>
            </a:r>
          </a:p>
        </p:txBody>
      </p:sp>
    </p:spTree>
    <p:extLst>
      <p:ext uri="{BB962C8B-B14F-4D97-AF65-F5344CB8AC3E}">
        <p14:creationId xmlns:p14="http://schemas.microsoft.com/office/powerpoint/2010/main" val="34127533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chair&#10;&#10;Description automatically generated with low confidence">
            <a:extLst>
              <a:ext uri="{FF2B5EF4-FFF2-40B4-BE49-F238E27FC236}">
                <a16:creationId xmlns:a16="http://schemas.microsoft.com/office/drawing/2014/main" id="{6FB6614E-AB7C-4A12-8457-573EA37BA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86981"/>
            <a:ext cx="11160124" cy="167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733E85E-6B05-4F1C-AD21-5A7EE4FF6FA8}"/>
              </a:ext>
            </a:extLst>
          </p:cNvPr>
          <p:cNvSpPr/>
          <p:nvPr/>
        </p:nvSpPr>
        <p:spPr>
          <a:xfrm>
            <a:off x="873045" y="887802"/>
            <a:ext cx="9414033" cy="93845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EA4F529B-2A67-48A1-8A3F-ECFCFBBA4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4178" y="281330"/>
            <a:ext cx="1611767" cy="1611767"/>
          </a:xfrm>
          <a:prstGeom prst="rect">
            <a:avLst/>
          </a:prstGeom>
        </p:spPr>
      </p:pic>
      <p:sp>
        <p:nvSpPr>
          <p:cNvPr id="7" name="Graphique 21">
            <a:extLst>
              <a:ext uri="{FF2B5EF4-FFF2-40B4-BE49-F238E27FC236}">
                <a16:creationId xmlns:a16="http://schemas.microsoft.com/office/drawing/2014/main" id="{A795C5D9-4E77-4BB5-A52E-0F3E282F7FCC}"/>
              </a:ext>
            </a:extLst>
          </p:cNvPr>
          <p:cNvSpPr/>
          <p:nvPr/>
        </p:nvSpPr>
        <p:spPr>
          <a:xfrm>
            <a:off x="4572514" y="9182443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246A3E8-DE80-4B09-83D0-B0B559E5C7DB}"/>
              </a:ext>
            </a:extLst>
          </p:cNvPr>
          <p:cNvSpPr txBox="1">
            <a:spLocks/>
          </p:cNvSpPr>
          <p:nvPr/>
        </p:nvSpPr>
        <p:spPr>
          <a:xfrm>
            <a:off x="1838054" y="2560192"/>
            <a:ext cx="7484014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Being involved in </a:t>
            </a:r>
            <a:r>
              <a:rPr lang="en-US" sz="5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social projects </a:t>
            </a:r>
            <a:r>
              <a:rPr lang="en-US" sz="5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is important and investing in education has a huge ROI.</a:t>
            </a:r>
            <a:endParaRPr lang="fr-FR" sz="56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51D854-5F93-42C7-8F80-8297DB12867B}"/>
              </a:ext>
            </a:extLst>
          </p:cNvPr>
          <p:cNvSpPr/>
          <p:nvPr/>
        </p:nvSpPr>
        <p:spPr>
          <a:xfrm>
            <a:off x="9540769" y="7103475"/>
            <a:ext cx="45719" cy="1355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DF09A697-469B-4CE0-8589-4A70510D422B}"/>
              </a:ext>
            </a:extLst>
          </p:cNvPr>
          <p:cNvSpPr txBox="1">
            <a:spLocks/>
          </p:cNvSpPr>
          <p:nvPr/>
        </p:nvSpPr>
        <p:spPr>
          <a:xfrm>
            <a:off x="5674670" y="7191400"/>
            <a:ext cx="3690484" cy="83042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Cecilia SAAVEDRA</a:t>
            </a:r>
          </a:p>
          <a:p>
            <a:pPr algn="r"/>
            <a:r>
              <a:rPr lang="en-US" sz="2800" i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Key account Manager</a:t>
            </a:r>
          </a:p>
          <a:p>
            <a:pPr algn="r"/>
            <a:r>
              <a:rPr lang="en-US" sz="2800" b="1" dirty="0" err="1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Questel</a:t>
            </a:r>
            <a:endParaRPr lang="fr-FR" sz="28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25C08189-885C-49F9-B65F-A41C8DEF2C0D}"/>
              </a:ext>
            </a:extLst>
          </p:cNvPr>
          <p:cNvSpPr txBox="1">
            <a:spLocks/>
          </p:cNvSpPr>
          <p:nvPr/>
        </p:nvSpPr>
        <p:spPr>
          <a:xfrm>
            <a:off x="4691117" y="9265823"/>
            <a:ext cx="5126651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</a:t>
            </a:r>
            <a:r>
              <a:rPr lang="en-US" sz="3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Employee</a:t>
            </a:r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Engagement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322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A9CF02E5-8853-451E-84D0-290AA1EDC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4467"/>
            <a:ext cx="11160125" cy="1674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733E85E-6B05-4F1C-AD21-5A7EE4FF6FA8}"/>
              </a:ext>
            </a:extLst>
          </p:cNvPr>
          <p:cNvSpPr/>
          <p:nvPr/>
        </p:nvSpPr>
        <p:spPr>
          <a:xfrm>
            <a:off x="873045" y="887802"/>
            <a:ext cx="9414033" cy="93845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EA4F529B-2A67-48A1-8A3F-ECFCFBBA4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4178" y="281330"/>
            <a:ext cx="1611767" cy="161176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DF6EAFEE-B9B9-4529-999D-D55D75CE6942}"/>
              </a:ext>
            </a:extLst>
          </p:cNvPr>
          <p:cNvSpPr txBox="1">
            <a:spLocks/>
          </p:cNvSpPr>
          <p:nvPr/>
        </p:nvSpPr>
        <p:spPr>
          <a:xfrm>
            <a:off x="1318835" y="2289842"/>
            <a:ext cx="8522451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 combination of integrated technology, supportive environment and </a:t>
            </a:r>
            <a:r>
              <a:rPr lang="en-GB" sz="5200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exceptional relationship </a:t>
            </a:r>
            <a:r>
              <a:rPr lang="en-GB" sz="5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with the team has made</a:t>
            </a:r>
          </a:p>
          <a:p>
            <a:pPr algn="ctr"/>
            <a:r>
              <a:rPr lang="en-GB" sz="5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all the difference.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3E3191-85F4-4A4B-B459-D04F0069DCAB}"/>
              </a:ext>
            </a:extLst>
          </p:cNvPr>
          <p:cNvSpPr/>
          <p:nvPr/>
        </p:nvSpPr>
        <p:spPr>
          <a:xfrm>
            <a:off x="9588895" y="7103475"/>
            <a:ext cx="45719" cy="1355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69EA931-A924-4F0E-9ED9-6F7A124146DC}"/>
              </a:ext>
            </a:extLst>
          </p:cNvPr>
          <p:cNvSpPr txBox="1">
            <a:spLocks/>
          </p:cNvSpPr>
          <p:nvPr/>
        </p:nvSpPr>
        <p:spPr>
          <a:xfrm>
            <a:off x="5610502" y="7191400"/>
            <a:ext cx="3690484" cy="83042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Aline COEHLO</a:t>
            </a:r>
          </a:p>
          <a:p>
            <a:pPr algn="r"/>
            <a:r>
              <a:rPr lang="en-US" sz="2800" i="1" dirty="0" err="1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QCer</a:t>
            </a:r>
            <a:r>
              <a:rPr lang="en-US" sz="2800" i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Translator, Brazil</a:t>
            </a:r>
          </a:p>
          <a:p>
            <a:pPr algn="r"/>
            <a:r>
              <a:rPr lang="en-US" sz="2800" b="1" dirty="0" err="1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Questel</a:t>
            </a:r>
            <a:endParaRPr lang="fr-FR" sz="28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Graphique 21">
            <a:extLst>
              <a:ext uri="{FF2B5EF4-FFF2-40B4-BE49-F238E27FC236}">
                <a16:creationId xmlns:a16="http://schemas.microsoft.com/office/drawing/2014/main" id="{A795C5D9-4E77-4BB5-A52E-0F3E282F7FCC}"/>
              </a:ext>
            </a:extLst>
          </p:cNvPr>
          <p:cNvSpPr/>
          <p:nvPr/>
        </p:nvSpPr>
        <p:spPr>
          <a:xfrm>
            <a:off x="4829186" y="9182443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A24F098-74E2-45E5-A90E-A5CBDBF4BEAF}"/>
              </a:ext>
            </a:extLst>
          </p:cNvPr>
          <p:cNvSpPr txBox="1">
            <a:spLocks/>
          </p:cNvSpPr>
          <p:nvPr/>
        </p:nvSpPr>
        <p:spPr>
          <a:xfrm>
            <a:off x="4953645" y="9283465"/>
            <a:ext cx="4912249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</a:t>
            </a:r>
            <a:r>
              <a:rPr lang="en-US" sz="3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Employee</a:t>
            </a:r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Testimonial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2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91BAE6B-2341-49C9-B6F2-08825171D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r="12388"/>
          <a:stretch/>
        </p:blipFill>
        <p:spPr>
          <a:xfrm>
            <a:off x="0" y="-1"/>
            <a:ext cx="11160125" cy="111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73CE38-3C44-4834-9520-A96468F3C44E}"/>
              </a:ext>
            </a:extLst>
          </p:cNvPr>
          <p:cNvSpPr/>
          <p:nvPr/>
        </p:nvSpPr>
        <p:spPr>
          <a:xfrm>
            <a:off x="-1" y="-1"/>
            <a:ext cx="11160125" cy="111601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A85C39AC-BB33-4BAE-B7EC-E8DEA320E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677" y="1258375"/>
            <a:ext cx="1611767" cy="1611767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974C577-D642-40AE-95FB-528D79474341}"/>
              </a:ext>
            </a:extLst>
          </p:cNvPr>
          <p:cNvSpPr txBox="1">
            <a:spLocks/>
          </p:cNvSpPr>
          <p:nvPr/>
        </p:nvSpPr>
        <p:spPr>
          <a:xfrm>
            <a:off x="2246023" y="7864125"/>
            <a:ext cx="4402749" cy="12852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Anna SIKORA</a:t>
            </a:r>
          </a:p>
          <a:p>
            <a:r>
              <a:rPr lang="en-US" sz="2800" i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Group Head of Finance</a:t>
            </a:r>
          </a:p>
          <a:p>
            <a:r>
              <a:rPr lang="en-US" sz="2800" b="1" dirty="0" err="1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Questel</a:t>
            </a:r>
            <a:endParaRPr lang="fr-FR" sz="28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Graphique 21">
            <a:extLst>
              <a:ext uri="{FF2B5EF4-FFF2-40B4-BE49-F238E27FC236}">
                <a16:creationId xmlns:a16="http://schemas.microsoft.com/office/drawing/2014/main" id="{039997C8-2906-44E3-A33C-191EFCA50310}"/>
              </a:ext>
            </a:extLst>
          </p:cNvPr>
          <p:cNvSpPr/>
          <p:nvPr/>
        </p:nvSpPr>
        <p:spPr>
          <a:xfrm>
            <a:off x="5947724" y="9896870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C7BD39E-D5A7-4C54-A327-31FBA778EF7B}"/>
              </a:ext>
            </a:extLst>
          </p:cNvPr>
          <p:cNvSpPr txBox="1">
            <a:spLocks/>
          </p:cNvSpPr>
          <p:nvPr/>
        </p:nvSpPr>
        <p:spPr>
          <a:xfrm>
            <a:off x="6102704" y="9993618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#Empower</a:t>
            </a:r>
            <a:r>
              <a:rPr lang="en-US" sz="3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Women</a:t>
            </a:r>
            <a:endParaRPr lang="fr-FR" sz="36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29630D0-ADEE-4E60-8276-7CCF028B0150}"/>
              </a:ext>
            </a:extLst>
          </p:cNvPr>
          <p:cNvSpPr txBox="1">
            <a:spLocks/>
          </p:cNvSpPr>
          <p:nvPr/>
        </p:nvSpPr>
        <p:spPr>
          <a:xfrm>
            <a:off x="1148827" y="3295999"/>
            <a:ext cx="8758730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Being a </a:t>
            </a:r>
            <a:r>
              <a:rPr lang="en-US" sz="58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leader</a:t>
            </a:r>
            <a:r>
              <a:rPr lang="en-US" sz="58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is going through adversity and transforming into a positive </a:t>
            </a:r>
            <a:r>
              <a:rPr lang="en-US" sz="58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learning experience</a:t>
            </a:r>
            <a:r>
              <a:rPr lang="en-US" sz="58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.</a:t>
            </a:r>
            <a:endParaRPr lang="fr-FR" sz="58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66E0FDF4-7A89-46D5-903A-F5340CE2A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5425" y="-1482860"/>
            <a:ext cx="7250514" cy="11379730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DBA1F9B8-BCF9-4513-BBDE-C83229FFB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3564" y="7795054"/>
            <a:ext cx="818885" cy="128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204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ith curly hair wearing glasses&#10;&#10;Description automatically generated with low confidence">
            <a:extLst>
              <a:ext uri="{FF2B5EF4-FFF2-40B4-BE49-F238E27FC236}">
                <a16:creationId xmlns:a16="http://schemas.microsoft.com/office/drawing/2014/main" id="{049460E2-B81F-4CC3-BF3B-62FE832D4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t="17301" r="6688" b="1866"/>
          <a:stretch/>
        </p:blipFill>
        <p:spPr>
          <a:xfrm>
            <a:off x="8340727" y="8426941"/>
            <a:ext cx="2884535" cy="2757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F7F038-46E5-4293-97DB-A0D24DA78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66" y="0"/>
            <a:ext cx="2727326" cy="272732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8996E65-7CE3-4464-8192-33EFBDE18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742" y="5558683"/>
            <a:ext cx="2782520" cy="2906884"/>
          </a:xfrm>
          <a:prstGeom prst="rect">
            <a:avLst/>
          </a:prstGeom>
        </p:spPr>
      </p:pic>
      <p:pic>
        <p:nvPicPr>
          <p:cNvPr id="22" name="Picture 21" descr="A picture containing person, clothing, suit, standing&#10;&#10;Description automatically generated">
            <a:extLst>
              <a:ext uri="{FF2B5EF4-FFF2-40B4-BE49-F238E27FC236}">
                <a16:creationId xmlns:a16="http://schemas.microsoft.com/office/drawing/2014/main" id="{8DD9488B-7DE0-4A90-95C5-4137EAAEE4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r="8458" b="824"/>
          <a:stretch/>
        </p:blipFill>
        <p:spPr>
          <a:xfrm>
            <a:off x="8450820" y="2711450"/>
            <a:ext cx="2717159" cy="2868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45236F-C657-4632-8E50-6EC0734805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r="7931"/>
          <a:stretch/>
        </p:blipFill>
        <p:spPr>
          <a:xfrm>
            <a:off x="2636106" y="2716926"/>
            <a:ext cx="2955926" cy="2857181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890D3FD-E6FF-4620-A64D-698DA0A19E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b="7951"/>
          <a:stretch>
            <a:fillRect/>
          </a:stretch>
        </p:blipFill>
        <p:spPr>
          <a:xfrm>
            <a:off x="-15902" y="-17398"/>
            <a:ext cx="2715486" cy="273679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3B343-C5B5-4C43-8B4D-98AFD8CC41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9" r="16156" b="6473"/>
          <a:stretch/>
        </p:blipFill>
        <p:spPr>
          <a:xfrm>
            <a:off x="2695492" y="1"/>
            <a:ext cx="2884569" cy="2717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EDAB5F-0C05-4385-A553-C3E6EB5A53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92" y="1668"/>
            <a:ext cx="2876680" cy="2727326"/>
          </a:xfrm>
          <a:prstGeom prst="rect">
            <a:avLst/>
          </a:prstGeom>
        </p:spPr>
      </p:pic>
      <p:pic>
        <p:nvPicPr>
          <p:cNvPr id="14" name="Picture 13" descr="A picture containing person, sky, person, smiling&#10;&#10;Description automatically generated">
            <a:extLst>
              <a:ext uri="{FF2B5EF4-FFF2-40B4-BE49-F238E27FC236}">
                <a16:creationId xmlns:a16="http://schemas.microsoft.com/office/drawing/2014/main" id="{516D4CE0-4533-454B-9F34-C98D5CA0E8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8"/>
          <a:stretch/>
        </p:blipFill>
        <p:spPr>
          <a:xfrm>
            <a:off x="5578034" y="2719069"/>
            <a:ext cx="2876680" cy="2868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C75874-9124-4F2A-BF54-C783E229EA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r="6955"/>
          <a:stretch/>
        </p:blipFill>
        <p:spPr>
          <a:xfrm>
            <a:off x="333" y="5580060"/>
            <a:ext cx="2692846" cy="2885507"/>
          </a:xfrm>
          <a:prstGeom prst="rect">
            <a:avLst/>
          </a:prstGeom>
        </p:spPr>
      </p:pic>
      <p:pic>
        <p:nvPicPr>
          <p:cNvPr id="27" name="Picture 26" descr="A picture containing person, wall, clothing, indoor&#10;&#10;Description automatically generated">
            <a:extLst>
              <a:ext uri="{FF2B5EF4-FFF2-40B4-BE49-F238E27FC236}">
                <a16:creationId xmlns:a16="http://schemas.microsoft.com/office/drawing/2014/main" id="{526B5E33-B3D9-451F-908B-14F0325808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01" y="5573786"/>
            <a:ext cx="2874429" cy="28901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0F4209-1094-44A3-BD82-473EDD510D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" y="8442439"/>
            <a:ext cx="2712252" cy="27292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B3E113-846E-4DC4-B68F-4D89A4F499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32" y="5580134"/>
            <a:ext cx="2880739" cy="28840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BD4C787-F677-4B19-A0FC-DDBE6680E8A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"/>
          <a:stretch/>
        </p:blipFill>
        <p:spPr>
          <a:xfrm>
            <a:off x="5580060" y="8458220"/>
            <a:ext cx="2884535" cy="27289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9F863CF-C9BE-4BCA-9AA9-9738F11571A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4" t="4881" r="414" b="-4881"/>
          <a:stretch/>
        </p:blipFill>
        <p:spPr>
          <a:xfrm>
            <a:off x="2703380" y="8459101"/>
            <a:ext cx="2880739" cy="2848854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E9E338C-9D6B-41BB-9DD5-C36D5FA9001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/>
          <a:stretch/>
        </p:blipFill>
        <p:spPr>
          <a:xfrm>
            <a:off x="-15902" y="2717397"/>
            <a:ext cx="2719282" cy="286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79815E-D61A-4B00-A9E5-0BA1096EB8B9}"/>
              </a:ext>
            </a:extLst>
          </p:cNvPr>
          <p:cNvSpPr/>
          <p:nvPr/>
        </p:nvSpPr>
        <p:spPr>
          <a:xfrm>
            <a:off x="0" y="-1"/>
            <a:ext cx="11160125" cy="11160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Graphique 21">
            <a:extLst>
              <a:ext uri="{FF2B5EF4-FFF2-40B4-BE49-F238E27FC236}">
                <a16:creationId xmlns:a16="http://schemas.microsoft.com/office/drawing/2014/main" id="{04B8E89A-1437-46CB-B1EA-3E3C67C0EBF7}"/>
              </a:ext>
            </a:extLst>
          </p:cNvPr>
          <p:cNvSpPr/>
          <p:nvPr/>
        </p:nvSpPr>
        <p:spPr>
          <a:xfrm>
            <a:off x="6054904" y="9903813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498D41F-67DC-40A9-9991-4952613457FC}"/>
              </a:ext>
            </a:extLst>
          </p:cNvPr>
          <p:cNvSpPr txBox="1">
            <a:spLocks/>
          </p:cNvSpPr>
          <p:nvPr/>
        </p:nvSpPr>
        <p:spPr>
          <a:xfrm>
            <a:off x="6195594" y="9998909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#EquityIsAPriority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A2C0F3D-8A2D-4C10-803A-888385DBD1A4}"/>
              </a:ext>
            </a:extLst>
          </p:cNvPr>
          <p:cNvSpPr txBox="1">
            <a:spLocks/>
          </p:cNvSpPr>
          <p:nvPr/>
        </p:nvSpPr>
        <p:spPr>
          <a:xfrm>
            <a:off x="1195422" y="1748227"/>
            <a:ext cx="7196310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46%</a:t>
            </a:r>
            <a:r>
              <a:rPr lang="en-US" sz="88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of women at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9D0AD9-9E53-414F-BB9F-B93ED4403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3940" y="-1071493"/>
            <a:ext cx="9782355" cy="9782355"/>
          </a:xfrm>
          <a:prstGeom prst="rect">
            <a:avLst/>
          </a:prstGeom>
        </p:spPr>
      </p:pic>
      <p:pic>
        <p:nvPicPr>
          <p:cNvPr id="10" name="Graphique 2">
            <a:extLst>
              <a:ext uri="{FF2B5EF4-FFF2-40B4-BE49-F238E27FC236}">
                <a16:creationId xmlns:a16="http://schemas.microsoft.com/office/drawing/2014/main" id="{FD39906E-1D42-4658-9A01-2F9010BDA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5134" y="3113896"/>
            <a:ext cx="3620594" cy="9612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CF1DB6B-F69E-4E87-B1E0-B1613B224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055" y="6459540"/>
            <a:ext cx="3426278" cy="342627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AA028393-1976-4A40-A05B-1D951C093FC9}"/>
              </a:ext>
            </a:extLst>
          </p:cNvPr>
          <p:cNvSpPr txBox="1">
            <a:spLocks/>
          </p:cNvSpPr>
          <p:nvPr/>
        </p:nvSpPr>
        <p:spPr>
          <a:xfrm>
            <a:off x="1195422" y="4274358"/>
            <a:ext cx="7196310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in 2021</a:t>
            </a:r>
          </a:p>
        </p:txBody>
      </p:sp>
    </p:spTree>
    <p:extLst>
      <p:ext uri="{BB962C8B-B14F-4D97-AF65-F5344CB8AC3E}">
        <p14:creationId xmlns:p14="http://schemas.microsoft.com/office/powerpoint/2010/main" val="35311179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79815E-D61A-4B00-A9E5-0BA1096EB8B9}"/>
              </a:ext>
            </a:extLst>
          </p:cNvPr>
          <p:cNvSpPr/>
          <p:nvPr/>
        </p:nvSpPr>
        <p:spPr>
          <a:xfrm>
            <a:off x="0" y="-1"/>
            <a:ext cx="11160125" cy="111601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Graphique 21">
            <a:extLst>
              <a:ext uri="{FF2B5EF4-FFF2-40B4-BE49-F238E27FC236}">
                <a16:creationId xmlns:a16="http://schemas.microsoft.com/office/drawing/2014/main" id="{04B8E89A-1437-46CB-B1EA-3E3C67C0EBF7}"/>
              </a:ext>
            </a:extLst>
          </p:cNvPr>
          <p:cNvSpPr/>
          <p:nvPr/>
        </p:nvSpPr>
        <p:spPr>
          <a:xfrm>
            <a:off x="6099806" y="9884635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498D41F-67DC-40A9-9991-4952613457FC}"/>
              </a:ext>
            </a:extLst>
          </p:cNvPr>
          <p:cNvSpPr txBox="1">
            <a:spLocks/>
          </p:cNvSpPr>
          <p:nvPr/>
        </p:nvSpPr>
        <p:spPr>
          <a:xfrm>
            <a:off x="6252433" y="10003295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#YouArePowerful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4D740D34-941C-4551-8E63-6F7A148C95B3}"/>
              </a:ext>
            </a:extLst>
          </p:cNvPr>
          <p:cNvSpPr txBox="1">
            <a:spLocks/>
          </p:cNvSpPr>
          <p:nvPr/>
        </p:nvSpPr>
        <p:spPr>
          <a:xfrm>
            <a:off x="1195422" y="1682727"/>
            <a:ext cx="7196310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36%</a:t>
            </a:r>
            <a:r>
              <a:rPr lang="en-US" sz="8800" dirty="0">
                <a:solidFill>
                  <a:schemeClr val="accent2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are currently 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managers</a:t>
            </a:r>
            <a:endParaRPr lang="fr-FR" sz="80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EEB68E0-6755-48DE-82BE-4A190DEF2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19559" y="-250878"/>
            <a:ext cx="9458718" cy="945871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C761436-77C8-4A22-83E5-B48E21A8D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159" y="5580061"/>
            <a:ext cx="2854073" cy="285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650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4531207-3E8C-42F4-AE50-27627B865C66}"/>
              </a:ext>
            </a:extLst>
          </p:cNvPr>
          <p:cNvSpPr/>
          <p:nvPr/>
        </p:nvSpPr>
        <p:spPr>
          <a:xfrm>
            <a:off x="-1" y="-1"/>
            <a:ext cx="11160125" cy="11160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Graphique 21">
            <a:extLst>
              <a:ext uri="{FF2B5EF4-FFF2-40B4-BE49-F238E27FC236}">
                <a16:creationId xmlns:a16="http://schemas.microsoft.com/office/drawing/2014/main" id="{52FBF843-D6BF-4576-90DE-DE5F4F57A759}"/>
              </a:ext>
            </a:extLst>
          </p:cNvPr>
          <p:cNvSpPr/>
          <p:nvPr/>
        </p:nvSpPr>
        <p:spPr>
          <a:xfrm>
            <a:off x="-1401104" y="1390270"/>
            <a:ext cx="8353481" cy="7702402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CB27F6E-3505-4037-AB7E-17BC2E842720}"/>
              </a:ext>
            </a:extLst>
          </p:cNvPr>
          <p:cNvSpPr txBox="1">
            <a:spLocks/>
          </p:cNvSpPr>
          <p:nvPr/>
        </p:nvSpPr>
        <p:spPr>
          <a:xfrm>
            <a:off x="4908884" y="2490315"/>
            <a:ext cx="5118608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Objectives </a:t>
            </a:r>
          </a:p>
          <a:p>
            <a:pPr algn="r"/>
            <a:r>
              <a:rPr lang="en-US" sz="6000" i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for </a:t>
            </a:r>
            <a:r>
              <a:rPr lang="en-US" sz="6600" b="1" i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2025</a:t>
            </a:r>
            <a:endParaRPr lang="fr-FR" sz="6000" b="1" i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Graphique 21">
            <a:extLst>
              <a:ext uri="{FF2B5EF4-FFF2-40B4-BE49-F238E27FC236}">
                <a16:creationId xmlns:a16="http://schemas.microsoft.com/office/drawing/2014/main" id="{56A9C4AA-35A4-4205-94E7-BC7DFC61341A}"/>
              </a:ext>
            </a:extLst>
          </p:cNvPr>
          <p:cNvSpPr/>
          <p:nvPr/>
        </p:nvSpPr>
        <p:spPr>
          <a:xfrm>
            <a:off x="7369471" y="9892597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B3E6902-5D72-44F9-8461-E8F33FD78974}"/>
              </a:ext>
            </a:extLst>
          </p:cNvPr>
          <p:cNvSpPr txBox="1">
            <a:spLocks/>
          </p:cNvSpPr>
          <p:nvPr/>
        </p:nvSpPr>
        <p:spPr>
          <a:xfrm>
            <a:off x="7532356" y="10009661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#CSRGoals</a:t>
            </a:r>
            <a:endParaRPr lang="fr-FR" sz="36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4B79E52-7DE5-4FB2-92E0-5524C10C310C}"/>
              </a:ext>
            </a:extLst>
          </p:cNvPr>
          <p:cNvSpPr txBox="1">
            <a:spLocks/>
          </p:cNvSpPr>
          <p:nvPr/>
        </p:nvSpPr>
        <p:spPr>
          <a:xfrm>
            <a:off x="449885" y="3108965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60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29" name="Graphique 28">
            <a:extLst>
              <a:ext uri="{FF2B5EF4-FFF2-40B4-BE49-F238E27FC236}">
                <a16:creationId xmlns:a16="http://schemas.microsoft.com/office/drawing/2014/main" id="{1DDD186E-9704-41E2-8953-640033396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0219" y="5730945"/>
            <a:ext cx="2041020" cy="20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0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E2923B1-9AFA-42AB-A304-0B2FFC6C8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87566"/>
            <a:ext cx="11160125" cy="62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5D6ABA7-F84B-478C-BCE6-75474DEE5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235" y="1973179"/>
            <a:ext cx="4140345" cy="721895"/>
          </a:xfrm>
        </p:spPr>
        <p:txBody>
          <a:bodyPr>
            <a:normAutofit/>
          </a:bodyPr>
          <a:lstStyle/>
          <a:p>
            <a:r>
              <a:rPr lang="en-GB" sz="3000" dirty="0" err="1">
                <a:solidFill>
                  <a:schemeClr val="accent1"/>
                </a:solidFill>
              </a:rPr>
              <a:t>Linkedin</a:t>
            </a:r>
            <a:r>
              <a:rPr lang="en-GB" sz="3000" dirty="0">
                <a:solidFill>
                  <a:schemeClr val="accent1"/>
                </a:solidFill>
              </a:rPr>
              <a:t> – Picture size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3F2FC5-54CA-4A23-833E-EAAD59AF1EE3}"/>
              </a:ext>
            </a:extLst>
          </p:cNvPr>
          <p:cNvGrpSpPr/>
          <p:nvPr/>
        </p:nvGrpSpPr>
        <p:grpSpPr>
          <a:xfrm>
            <a:off x="1269236" y="721896"/>
            <a:ext cx="1490006" cy="555487"/>
            <a:chOff x="1523999" y="765175"/>
            <a:chExt cx="1002507" cy="29419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131EBE-D4EE-42A3-B371-613B4C3C9273}"/>
                </a:ext>
              </a:extLst>
            </p:cNvPr>
            <p:cNvSpPr/>
            <p:nvPr/>
          </p:nvSpPr>
          <p:spPr>
            <a:xfrm>
              <a:off x="1523999" y="765175"/>
              <a:ext cx="1002507" cy="2220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Social</a:t>
              </a:r>
              <a:r>
                <a:rPr lang="en-US" sz="12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Media</a:t>
              </a:r>
              <a:endParaRPr lang="en-US" sz="12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36DFC14-75C0-49E8-960A-E117F1709228}"/>
                </a:ext>
              </a:extLst>
            </p:cNvPr>
            <p:cNvSpPr/>
            <p:nvPr/>
          </p:nvSpPr>
          <p:spPr>
            <a:xfrm flipV="1">
              <a:off x="1524000" y="987188"/>
              <a:ext cx="72580" cy="7217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701" tIns="41850" rIns="83701" bIns="418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4"/>
            </a:p>
          </p:txBody>
        </p:sp>
      </p:grpSp>
    </p:spTree>
    <p:extLst>
      <p:ext uri="{BB962C8B-B14F-4D97-AF65-F5344CB8AC3E}">
        <p14:creationId xmlns:p14="http://schemas.microsoft.com/office/powerpoint/2010/main" val="41975935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29E27FB6-69A2-4925-AB0E-66FAC1E3C378}"/>
              </a:ext>
            </a:extLst>
          </p:cNvPr>
          <p:cNvGrpSpPr/>
          <p:nvPr/>
        </p:nvGrpSpPr>
        <p:grpSpPr>
          <a:xfrm>
            <a:off x="-2380343" y="-3538990"/>
            <a:ext cx="14524917" cy="14769163"/>
            <a:chOff x="-2380343" y="-3538990"/>
            <a:chExt cx="14524917" cy="14769163"/>
          </a:xfrm>
        </p:grpSpPr>
        <p:sp>
          <p:nvSpPr>
            <p:cNvPr id="2" name="Graphique 21">
              <a:extLst>
                <a:ext uri="{FF2B5EF4-FFF2-40B4-BE49-F238E27FC236}">
                  <a16:creationId xmlns:a16="http://schemas.microsoft.com/office/drawing/2014/main" id="{34AB57CE-06FD-4F4A-9518-D69E0A610FD9}"/>
                </a:ext>
              </a:extLst>
            </p:cNvPr>
            <p:cNvSpPr/>
            <p:nvPr/>
          </p:nvSpPr>
          <p:spPr>
            <a:xfrm>
              <a:off x="-2380343" y="-3538990"/>
              <a:ext cx="14524917" cy="13392829"/>
            </a:xfrm>
            <a:custGeom>
              <a:avLst/>
              <a:gdLst>
                <a:gd name="connsiteX0" fmla="*/ 3178718 w 5355439"/>
                <a:gd name="connsiteY0" fmla="*/ 0 h 5209627"/>
                <a:gd name="connsiteX1" fmla="*/ 71663 w 5355439"/>
                <a:gd name="connsiteY1" fmla="*/ 2620328 h 5209627"/>
                <a:gd name="connsiteX2" fmla="*/ 393608 w 5355439"/>
                <a:gd name="connsiteY2" fmla="*/ 4522470 h 5209627"/>
                <a:gd name="connsiteX3" fmla="*/ 2179545 w 5355439"/>
                <a:gd name="connsiteY3" fmla="*/ 5209223 h 5209627"/>
                <a:gd name="connsiteX4" fmla="*/ 3627345 w 5355439"/>
                <a:gd name="connsiteY4" fmla="*/ 4906328 h 5209627"/>
                <a:gd name="connsiteX5" fmla="*/ 4129313 w 5355439"/>
                <a:gd name="connsiteY5" fmla="*/ 4579620 h 5209627"/>
                <a:gd name="connsiteX6" fmla="*/ 4415063 w 5355439"/>
                <a:gd name="connsiteY6" fmla="*/ 4326255 h 5209627"/>
                <a:gd name="connsiteX7" fmla="*/ 4991325 w 5355439"/>
                <a:gd name="connsiteY7" fmla="*/ 3565208 h 5209627"/>
                <a:gd name="connsiteX8" fmla="*/ 5297078 w 5355439"/>
                <a:gd name="connsiteY8" fmla="*/ 2619375 h 5209627"/>
                <a:gd name="connsiteX9" fmla="*/ 3178718 w 5355439"/>
                <a:gd name="connsiteY9" fmla="*/ 0 h 520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5439" h="5209627">
                  <a:moveTo>
                    <a:pt x="3178718" y="0"/>
                  </a:moveTo>
                  <a:cubicBezTo>
                    <a:pt x="2052863" y="0"/>
                    <a:pt x="487905" y="512445"/>
                    <a:pt x="71663" y="2620328"/>
                  </a:cubicBezTo>
                  <a:cubicBezTo>
                    <a:pt x="-89310" y="3429953"/>
                    <a:pt x="22133" y="4055745"/>
                    <a:pt x="393608" y="4522470"/>
                  </a:cubicBezTo>
                  <a:cubicBezTo>
                    <a:pt x="782228" y="4993958"/>
                    <a:pt x="1369920" y="5199698"/>
                    <a:pt x="2179545" y="5209223"/>
                  </a:cubicBezTo>
                  <a:cubicBezTo>
                    <a:pt x="2894873" y="5219700"/>
                    <a:pt x="3427320" y="5024438"/>
                    <a:pt x="3627345" y="4906328"/>
                  </a:cubicBezTo>
                  <a:cubicBezTo>
                    <a:pt x="3779745" y="4825365"/>
                    <a:pt x="3952148" y="4719638"/>
                    <a:pt x="4129313" y="4579620"/>
                  </a:cubicBezTo>
                  <a:cubicBezTo>
                    <a:pt x="4238850" y="4493895"/>
                    <a:pt x="4333148" y="4408170"/>
                    <a:pt x="4415063" y="4326255"/>
                  </a:cubicBezTo>
                  <a:cubicBezTo>
                    <a:pt x="4582703" y="4165283"/>
                    <a:pt x="4814160" y="3917633"/>
                    <a:pt x="4991325" y="3565208"/>
                  </a:cubicBezTo>
                  <a:cubicBezTo>
                    <a:pt x="5135153" y="3279458"/>
                    <a:pt x="5233261" y="2963228"/>
                    <a:pt x="5297078" y="2619375"/>
                  </a:cubicBezTo>
                  <a:cubicBezTo>
                    <a:pt x="5508533" y="1497330"/>
                    <a:pt x="5219925" y="0"/>
                    <a:pt x="3178718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Titre 1">
              <a:extLst>
                <a:ext uri="{FF2B5EF4-FFF2-40B4-BE49-F238E27FC236}">
                  <a16:creationId xmlns:a16="http://schemas.microsoft.com/office/drawing/2014/main" id="{7F9B8233-53B1-4B49-96FC-A42012D98697}"/>
                </a:ext>
              </a:extLst>
            </p:cNvPr>
            <p:cNvSpPr txBox="1">
              <a:spLocks/>
            </p:cNvSpPr>
            <p:nvPr/>
          </p:nvSpPr>
          <p:spPr>
            <a:xfrm>
              <a:off x="5250843" y="2244170"/>
              <a:ext cx="5166406" cy="116650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8370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2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 dirty="0">
                  <a:solidFill>
                    <a:schemeClr val="accent1"/>
                  </a:solidFill>
                  <a:latin typeface="Roboto" pitchFamily="2" charset="0"/>
                  <a:ea typeface="Roboto" pitchFamily="2" charset="0"/>
                </a:rPr>
                <a:t>50% </a:t>
              </a:r>
              <a:r>
                <a:rPr lang="en-US" sz="8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women</a:t>
              </a:r>
              <a:r>
                <a:rPr lang="en-US" sz="80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 in managers</a:t>
              </a:r>
              <a:endParaRPr lang="fr-FR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" name="Graphique 21">
              <a:extLst>
                <a:ext uri="{FF2B5EF4-FFF2-40B4-BE49-F238E27FC236}">
                  <a16:creationId xmlns:a16="http://schemas.microsoft.com/office/drawing/2014/main" id="{575C392E-C3B0-43DB-A7E5-D3A9F148C669}"/>
                </a:ext>
              </a:extLst>
            </p:cNvPr>
            <p:cNvSpPr/>
            <p:nvPr/>
          </p:nvSpPr>
          <p:spPr>
            <a:xfrm>
              <a:off x="1937799" y="9923887"/>
              <a:ext cx="794310" cy="732401"/>
            </a:xfrm>
            <a:custGeom>
              <a:avLst/>
              <a:gdLst>
                <a:gd name="connsiteX0" fmla="*/ 3178718 w 5355439"/>
                <a:gd name="connsiteY0" fmla="*/ 0 h 5209627"/>
                <a:gd name="connsiteX1" fmla="*/ 71663 w 5355439"/>
                <a:gd name="connsiteY1" fmla="*/ 2620328 h 5209627"/>
                <a:gd name="connsiteX2" fmla="*/ 393608 w 5355439"/>
                <a:gd name="connsiteY2" fmla="*/ 4522470 h 5209627"/>
                <a:gd name="connsiteX3" fmla="*/ 2179545 w 5355439"/>
                <a:gd name="connsiteY3" fmla="*/ 5209223 h 5209627"/>
                <a:gd name="connsiteX4" fmla="*/ 3627345 w 5355439"/>
                <a:gd name="connsiteY4" fmla="*/ 4906328 h 5209627"/>
                <a:gd name="connsiteX5" fmla="*/ 4129313 w 5355439"/>
                <a:gd name="connsiteY5" fmla="*/ 4579620 h 5209627"/>
                <a:gd name="connsiteX6" fmla="*/ 4415063 w 5355439"/>
                <a:gd name="connsiteY6" fmla="*/ 4326255 h 5209627"/>
                <a:gd name="connsiteX7" fmla="*/ 4991325 w 5355439"/>
                <a:gd name="connsiteY7" fmla="*/ 3565208 h 5209627"/>
                <a:gd name="connsiteX8" fmla="*/ 5297078 w 5355439"/>
                <a:gd name="connsiteY8" fmla="*/ 2619375 h 5209627"/>
                <a:gd name="connsiteX9" fmla="*/ 3178718 w 5355439"/>
                <a:gd name="connsiteY9" fmla="*/ 0 h 520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5439" h="5209627">
                  <a:moveTo>
                    <a:pt x="3178718" y="0"/>
                  </a:moveTo>
                  <a:cubicBezTo>
                    <a:pt x="2052863" y="0"/>
                    <a:pt x="487905" y="512445"/>
                    <a:pt x="71663" y="2620328"/>
                  </a:cubicBezTo>
                  <a:cubicBezTo>
                    <a:pt x="-89310" y="3429953"/>
                    <a:pt x="22133" y="4055745"/>
                    <a:pt x="393608" y="4522470"/>
                  </a:cubicBezTo>
                  <a:cubicBezTo>
                    <a:pt x="782228" y="4993958"/>
                    <a:pt x="1369920" y="5199698"/>
                    <a:pt x="2179545" y="5209223"/>
                  </a:cubicBezTo>
                  <a:cubicBezTo>
                    <a:pt x="2894873" y="5219700"/>
                    <a:pt x="3427320" y="5024438"/>
                    <a:pt x="3627345" y="4906328"/>
                  </a:cubicBezTo>
                  <a:cubicBezTo>
                    <a:pt x="3779745" y="4825365"/>
                    <a:pt x="3952148" y="4719638"/>
                    <a:pt x="4129313" y="4579620"/>
                  </a:cubicBezTo>
                  <a:cubicBezTo>
                    <a:pt x="4238850" y="4493895"/>
                    <a:pt x="4333148" y="4408170"/>
                    <a:pt x="4415063" y="4326255"/>
                  </a:cubicBezTo>
                  <a:cubicBezTo>
                    <a:pt x="4582703" y="4165283"/>
                    <a:pt x="4814160" y="3917633"/>
                    <a:pt x="4991325" y="3565208"/>
                  </a:cubicBezTo>
                  <a:cubicBezTo>
                    <a:pt x="5135153" y="3279458"/>
                    <a:pt x="5233261" y="2963228"/>
                    <a:pt x="5297078" y="2619375"/>
                  </a:cubicBezTo>
                  <a:cubicBezTo>
                    <a:pt x="5508533" y="1497330"/>
                    <a:pt x="5219925" y="0"/>
                    <a:pt x="31787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" name="Titre 1">
              <a:extLst>
                <a:ext uri="{FF2B5EF4-FFF2-40B4-BE49-F238E27FC236}">
                  <a16:creationId xmlns:a16="http://schemas.microsoft.com/office/drawing/2014/main" id="{2F300ED9-B865-4981-BEBE-5529D182464A}"/>
                </a:ext>
              </a:extLst>
            </p:cNvPr>
            <p:cNvSpPr txBox="1">
              <a:spLocks/>
            </p:cNvSpPr>
            <p:nvPr/>
          </p:nvSpPr>
          <p:spPr>
            <a:xfrm>
              <a:off x="2017308" y="10063667"/>
              <a:ext cx="8025594" cy="116650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8370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2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600" dirty="0">
                  <a:solidFill>
                    <a:schemeClr val="bg2"/>
                  </a:solidFill>
                  <a:latin typeface="Roboto" pitchFamily="2" charset="0"/>
                  <a:ea typeface="Roboto" pitchFamily="2" charset="0"/>
                </a:rPr>
                <a:t>#</a:t>
              </a:r>
              <a:r>
                <a:rPr lang="en-US" sz="3600" b="1" dirty="0">
                  <a:solidFill>
                    <a:schemeClr val="bg2"/>
                  </a:solidFill>
                  <a:latin typeface="Roboto" pitchFamily="2" charset="0"/>
                  <a:ea typeface="Roboto" pitchFamily="2" charset="0"/>
                </a:rPr>
                <a:t>Empowored</a:t>
              </a:r>
              <a:r>
                <a:rPr lang="en-US" sz="3600" dirty="0">
                  <a:solidFill>
                    <a:schemeClr val="bg2"/>
                  </a:solidFill>
                  <a:latin typeface="Roboto" pitchFamily="2" charset="0"/>
                  <a:ea typeface="Roboto" pitchFamily="2" charset="0"/>
                </a:rPr>
                <a:t>WomenEmpowerWomen</a:t>
              </a:r>
              <a:endParaRPr lang="fr-FR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id="{D45237BE-157F-49B0-89B3-FE4E6A1D1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857" y="5203856"/>
            <a:ext cx="3010380" cy="4754897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299E779C-3ACD-4A09-9375-8828BD5D0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8798" y="-6127281"/>
            <a:ext cx="10627243" cy="16785739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9F47AA10-02DF-476C-8882-6AC3F3150DCE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278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FCA3C7-AA92-440F-9CDB-A69ECFB4C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3739"/>
          <a:stretch/>
        </p:blipFill>
        <p:spPr>
          <a:xfrm>
            <a:off x="0" y="0"/>
            <a:ext cx="11160126" cy="111601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57A185-535C-4983-A986-A9A4E62F0B51}"/>
              </a:ext>
            </a:extLst>
          </p:cNvPr>
          <p:cNvSpPr/>
          <p:nvPr/>
        </p:nvSpPr>
        <p:spPr>
          <a:xfrm>
            <a:off x="-1" y="0"/>
            <a:ext cx="11160126" cy="11160125"/>
          </a:xfrm>
          <a:prstGeom prst="rect">
            <a:avLst/>
          </a:prstGeom>
          <a:solidFill>
            <a:srgbClr val="10285D">
              <a:alpha val="85098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Graphique 21">
            <a:extLst>
              <a:ext uri="{FF2B5EF4-FFF2-40B4-BE49-F238E27FC236}">
                <a16:creationId xmlns:a16="http://schemas.microsoft.com/office/drawing/2014/main" id="{52FBF843-D6BF-4576-90DE-DE5F4F57A759}"/>
              </a:ext>
            </a:extLst>
          </p:cNvPr>
          <p:cNvSpPr/>
          <p:nvPr/>
        </p:nvSpPr>
        <p:spPr>
          <a:xfrm>
            <a:off x="-1969660" y="1358153"/>
            <a:ext cx="8353481" cy="7702402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CB27F6E-3505-4037-AB7E-17BC2E842720}"/>
              </a:ext>
            </a:extLst>
          </p:cNvPr>
          <p:cNvSpPr txBox="1">
            <a:spLocks/>
          </p:cNvSpPr>
          <p:nvPr/>
        </p:nvSpPr>
        <p:spPr>
          <a:xfrm>
            <a:off x="1056259" y="4314368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Green objectives </a:t>
            </a:r>
          </a:p>
          <a:p>
            <a:r>
              <a:rPr lang="en-US" sz="6000" i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for </a:t>
            </a:r>
            <a:r>
              <a:rPr lang="en-US" sz="6000" b="1" i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2025</a:t>
            </a:r>
            <a:endParaRPr lang="fr-FR" sz="6000" b="1" i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4B79E52-7DE5-4FB2-92E0-5524C10C310C}"/>
              </a:ext>
            </a:extLst>
          </p:cNvPr>
          <p:cNvSpPr txBox="1">
            <a:spLocks/>
          </p:cNvSpPr>
          <p:nvPr/>
        </p:nvSpPr>
        <p:spPr>
          <a:xfrm>
            <a:off x="541325" y="3041921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60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29" name="Graphique 28">
            <a:extLst>
              <a:ext uri="{FF2B5EF4-FFF2-40B4-BE49-F238E27FC236}">
                <a16:creationId xmlns:a16="http://schemas.microsoft.com/office/drawing/2014/main" id="{1DDD186E-9704-41E2-8953-640033396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3757" y="8139230"/>
            <a:ext cx="2041020" cy="20410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812BCB-D6A4-4BB0-9F72-BC27A4200A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55311">
            <a:off x="1455504" y="2524937"/>
            <a:ext cx="1755529" cy="175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511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81F35DBD-6E5E-43DD-9B94-64BDB3C248F6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65000" b="1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D46D766-BAA9-4CBC-A7CA-AE9F8788480C}"/>
              </a:ext>
            </a:extLst>
          </p:cNvPr>
          <p:cNvSpPr txBox="1">
            <a:spLocks/>
          </p:cNvSpPr>
          <p:nvPr/>
        </p:nvSpPr>
        <p:spPr>
          <a:xfrm>
            <a:off x="1658315" y="1022306"/>
            <a:ext cx="836908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100% </a:t>
            </a:r>
            <a:r>
              <a:rPr lang="en-US" sz="80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of our offices found </a:t>
            </a:r>
            <a:r>
              <a:rPr lang="en-US" sz="8000" b="1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hardware</a:t>
            </a:r>
            <a:r>
              <a:rPr lang="en-US" sz="80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sustainable </a:t>
            </a:r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waste</a:t>
            </a:r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solutions</a:t>
            </a:r>
            <a:endParaRPr lang="fr-FR" sz="80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3334B0A2-E496-48FA-8593-01E12D2EB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0455" y="7110368"/>
            <a:ext cx="2052961" cy="2052961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06F84F07-1B80-4145-B22E-37F562067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207241" y="3013488"/>
            <a:ext cx="9572018" cy="9572018"/>
          </a:xfrm>
          <a:prstGeom prst="rect">
            <a:avLst/>
          </a:prstGeom>
        </p:spPr>
      </p:pic>
      <p:sp>
        <p:nvSpPr>
          <p:cNvPr id="6" name="Graphique 21">
            <a:extLst>
              <a:ext uri="{FF2B5EF4-FFF2-40B4-BE49-F238E27FC236}">
                <a16:creationId xmlns:a16="http://schemas.microsoft.com/office/drawing/2014/main" id="{44E15A9C-1949-4DB9-B3CB-49A704DA0151}"/>
              </a:ext>
            </a:extLst>
          </p:cNvPr>
          <p:cNvSpPr/>
          <p:nvPr/>
        </p:nvSpPr>
        <p:spPr>
          <a:xfrm>
            <a:off x="3167306" y="9882761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E5E7B10-BDFC-4741-9C76-39A5F9CDD768}"/>
              </a:ext>
            </a:extLst>
          </p:cNvPr>
          <p:cNvSpPr txBox="1">
            <a:spLocks/>
          </p:cNvSpPr>
          <p:nvPr/>
        </p:nvSpPr>
        <p:spPr>
          <a:xfrm>
            <a:off x="3320718" y="10014779"/>
            <a:ext cx="6705600" cy="116650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#SustainabilityForABetterFuture</a:t>
            </a:r>
            <a:endParaRPr lang="fr-FR" sz="3600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032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5742F8-428B-481D-A00A-CD09189C5572}"/>
              </a:ext>
            </a:extLst>
          </p:cNvPr>
          <p:cNvSpPr/>
          <p:nvPr/>
        </p:nvSpPr>
        <p:spPr>
          <a:xfrm>
            <a:off x="-188686" y="-375138"/>
            <a:ext cx="11348811" cy="1153526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F9B8233-53B1-4B49-96FC-A42012D98697}"/>
              </a:ext>
            </a:extLst>
          </p:cNvPr>
          <p:cNvSpPr txBox="1">
            <a:spLocks/>
          </p:cNvSpPr>
          <p:nvPr/>
        </p:nvSpPr>
        <p:spPr>
          <a:xfrm>
            <a:off x="1187682" y="5236030"/>
            <a:ext cx="7380914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20% </a:t>
            </a:r>
            <a:r>
              <a:rPr lang="en-US" sz="8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of new electronics are </a:t>
            </a:r>
            <a:r>
              <a:rPr lang="en-US" sz="80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reconditioned</a:t>
            </a:r>
            <a:endParaRPr lang="fr-FR" sz="80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Graphique 21">
            <a:extLst>
              <a:ext uri="{FF2B5EF4-FFF2-40B4-BE49-F238E27FC236}">
                <a16:creationId xmlns:a16="http://schemas.microsoft.com/office/drawing/2014/main" id="{575C392E-C3B0-43DB-A7E5-D3A9F148C669}"/>
              </a:ext>
            </a:extLst>
          </p:cNvPr>
          <p:cNvSpPr/>
          <p:nvPr/>
        </p:nvSpPr>
        <p:spPr>
          <a:xfrm>
            <a:off x="4219467" y="9916879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2DEB9C2-DBF9-4C1D-9729-607571DBB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9674" y="1455357"/>
            <a:ext cx="3229037" cy="3102971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111657E7-2736-4353-B87F-23EEC2DCB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1986" y="-1032910"/>
            <a:ext cx="8421760" cy="809296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B62B576-6392-4695-BA46-C391A5E3EFFA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B772250-94CA-4F2B-8599-6C81A5375701}"/>
              </a:ext>
            </a:extLst>
          </p:cNvPr>
          <p:cNvSpPr txBox="1">
            <a:spLocks/>
          </p:cNvSpPr>
          <p:nvPr/>
        </p:nvSpPr>
        <p:spPr>
          <a:xfrm>
            <a:off x="4334332" y="10028876"/>
            <a:ext cx="9047605" cy="116650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#TogetherForABetterWorld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74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21">
            <a:extLst>
              <a:ext uri="{FF2B5EF4-FFF2-40B4-BE49-F238E27FC236}">
                <a16:creationId xmlns:a16="http://schemas.microsoft.com/office/drawing/2014/main" id="{651FDAE8-5EA3-453A-91A7-AF222175BA6B}"/>
              </a:ext>
            </a:extLst>
          </p:cNvPr>
          <p:cNvSpPr/>
          <p:nvPr/>
        </p:nvSpPr>
        <p:spPr>
          <a:xfrm>
            <a:off x="-2380343" y="-3538990"/>
            <a:ext cx="14524917" cy="13392829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rgbClr val="10285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FF46891-71E6-4FEB-9160-E3427CB43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53979">
            <a:off x="1343662" y="5989387"/>
            <a:ext cx="4867275" cy="4867275"/>
          </a:xfrm>
          <a:prstGeom prst="rect">
            <a:avLst/>
          </a:prstGeom>
        </p:spPr>
      </p:pic>
      <p:sp>
        <p:nvSpPr>
          <p:cNvPr id="9" name="Graphique 21">
            <a:extLst>
              <a:ext uri="{FF2B5EF4-FFF2-40B4-BE49-F238E27FC236}">
                <a16:creationId xmlns:a16="http://schemas.microsoft.com/office/drawing/2014/main" id="{A73BD295-A1B2-4605-9C46-6E7E34CC15A2}"/>
              </a:ext>
            </a:extLst>
          </p:cNvPr>
          <p:cNvSpPr/>
          <p:nvPr/>
        </p:nvSpPr>
        <p:spPr>
          <a:xfrm>
            <a:off x="7011684" y="9906581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86A3A25C-38E4-479C-906D-183D0C65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53979">
            <a:off x="2296108" y="-4006258"/>
            <a:ext cx="10074025" cy="1007402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5EFE593-EDFB-4F6A-A60E-2C0E8D88B45F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65000" b="1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5937F61-2835-48D8-A093-E9C05DE73BFC}"/>
              </a:ext>
            </a:extLst>
          </p:cNvPr>
          <p:cNvSpPr txBox="1">
            <a:spLocks/>
          </p:cNvSpPr>
          <p:nvPr/>
        </p:nvSpPr>
        <p:spPr>
          <a:xfrm>
            <a:off x="1145697" y="1078600"/>
            <a:ext cx="8868729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-50% </a:t>
            </a:r>
          </a:p>
          <a:p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of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internal travel </a:t>
            </a:r>
          </a:p>
          <a:p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CO2</a:t>
            </a:r>
            <a:r>
              <a:rPr lang="en-US" sz="8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emission </a:t>
            </a:r>
          </a:p>
          <a:p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per employee</a:t>
            </a:r>
            <a:endParaRPr lang="fr-FR" sz="8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FA3C166-DE18-46C3-A655-DADDC1373308}"/>
              </a:ext>
            </a:extLst>
          </p:cNvPr>
          <p:cNvSpPr txBox="1">
            <a:spLocks/>
          </p:cNvSpPr>
          <p:nvPr/>
        </p:nvSpPr>
        <p:spPr>
          <a:xfrm>
            <a:off x="7166482" y="10008367"/>
            <a:ext cx="9047605" cy="116650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#PolluteLess</a:t>
            </a:r>
            <a:endParaRPr lang="fr-FR" sz="3600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196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21">
            <a:extLst>
              <a:ext uri="{FF2B5EF4-FFF2-40B4-BE49-F238E27FC236}">
                <a16:creationId xmlns:a16="http://schemas.microsoft.com/office/drawing/2014/main" id="{2D722C24-21FD-4C29-9D91-8DC49F506523}"/>
              </a:ext>
            </a:extLst>
          </p:cNvPr>
          <p:cNvSpPr/>
          <p:nvPr/>
        </p:nvSpPr>
        <p:spPr>
          <a:xfrm>
            <a:off x="-1294940" y="592623"/>
            <a:ext cx="14524917" cy="13392829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A3069E7-772C-4D11-BBB7-571A2EA984A2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650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B783579-C238-47C0-A64A-2E76B8BA1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0012" y="1898719"/>
            <a:ext cx="2224503" cy="222450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66264015-3EC9-41DC-9118-684B9C869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7852" y="5671280"/>
            <a:ext cx="6640632" cy="664063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982DFE1-D633-442D-9AAA-42703C11E2DB}"/>
              </a:ext>
            </a:extLst>
          </p:cNvPr>
          <p:cNvSpPr txBox="1">
            <a:spLocks/>
          </p:cNvSpPr>
          <p:nvPr/>
        </p:nvSpPr>
        <p:spPr>
          <a:xfrm>
            <a:off x="2206487" y="4510424"/>
            <a:ext cx="783679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50% 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of offices and servers run on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green energy</a:t>
            </a:r>
            <a:endParaRPr lang="fr-FR" sz="8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Graphique 21">
            <a:extLst>
              <a:ext uri="{FF2B5EF4-FFF2-40B4-BE49-F238E27FC236}">
                <a16:creationId xmlns:a16="http://schemas.microsoft.com/office/drawing/2014/main" id="{682AB37B-A7C1-4EE1-8038-45522E5069BD}"/>
              </a:ext>
            </a:extLst>
          </p:cNvPr>
          <p:cNvSpPr/>
          <p:nvPr/>
        </p:nvSpPr>
        <p:spPr>
          <a:xfrm>
            <a:off x="5560285" y="9906581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0C5DDFE-D773-43D3-8684-5F239B3B82A7}"/>
              </a:ext>
            </a:extLst>
          </p:cNvPr>
          <p:cNvSpPr txBox="1">
            <a:spLocks/>
          </p:cNvSpPr>
          <p:nvPr/>
        </p:nvSpPr>
        <p:spPr>
          <a:xfrm>
            <a:off x="5702852" y="10008573"/>
            <a:ext cx="9047605" cy="116650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#GreenIPChallenges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0972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21">
            <a:extLst>
              <a:ext uri="{FF2B5EF4-FFF2-40B4-BE49-F238E27FC236}">
                <a16:creationId xmlns:a16="http://schemas.microsoft.com/office/drawing/2014/main" id="{34AB57CE-06FD-4F4A-9518-D69E0A610FD9}"/>
              </a:ext>
            </a:extLst>
          </p:cNvPr>
          <p:cNvSpPr/>
          <p:nvPr/>
        </p:nvSpPr>
        <p:spPr>
          <a:xfrm>
            <a:off x="-2355868" y="-2235059"/>
            <a:ext cx="14267966" cy="12204547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1" name="Graphique 21">
            <a:extLst>
              <a:ext uri="{FF2B5EF4-FFF2-40B4-BE49-F238E27FC236}">
                <a16:creationId xmlns:a16="http://schemas.microsoft.com/office/drawing/2014/main" id="{03343B09-2E1C-4B2E-BBFE-8D1478D10601}"/>
              </a:ext>
            </a:extLst>
          </p:cNvPr>
          <p:cNvSpPr/>
          <p:nvPr/>
        </p:nvSpPr>
        <p:spPr>
          <a:xfrm>
            <a:off x="-2355868" y="-2210288"/>
            <a:ext cx="14267966" cy="12195280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rgbClr val="10285D">
              <a:alpha val="89804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9F47AA10-02DF-476C-8882-6AC3F3150DCE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F6F1368D-85B6-46E9-BBDF-21AF8645D23F}"/>
              </a:ext>
            </a:extLst>
          </p:cNvPr>
          <p:cNvSpPr txBox="1">
            <a:spLocks/>
          </p:cNvSpPr>
          <p:nvPr/>
        </p:nvSpPr>
        <p:spPr>
          <a:xfrm>
            <a:off x="1135084" y="2542890"/>
            <a:ext cx="8610647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Each year</a:t>
            </a:r>
          </a:p>
          <a:p>
            <a:r>
              <a:rPr lang="en-US" sz="80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welcomes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interns, trainees &amp; young graduates</a:t>
            </a:r>
            <a:endParaRPr lang="fr-FR" sz="8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6" name="Graphique 2">
            <a:extLst>
              <a:ext uri="{FF2B5EF4-FFF2-40B4-BE49-F238E27FC236}">
                <a16:creationId xmlns:a16="http://schemas.microsoft.com/office/drawing/2014/main" id="{1C8C50D2-0C6B-438B-831C-70A0C891C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6049" y="2673342"/>
            <a:ext cx="3620594" cy="961299"/>
          </a:xfrm>
          <a:prstGeom prst="rect">
            <a:avLst/>
          </a:prstGeom>
        </p:spPr>
      </p:pic>
      <p:sp>
        <p:nvSpPr>
          <p:cNvPr id="12" name="Graphique 21">
            <a:extLst>
              <a:ext uri="{FF2B5EF4-FFF2-40B4-BE49-F238E27FC236}">
                <a16:creationId xmlns:a16="http://schemas.microsoft.com/office/drawing/2014/main" id="{B3B3E6FC-1C3C-4988-9317-F939AEA19167}"/>
              </a:ext>
            </a:extLst>
          </p:cNvPr>
          <p:cNvSpPr/>
          <p:nvPr/>
        </p:nvSpPr>
        <p:spPr>
          <a:xfrm>
            <a:off x="5440408" y="9893144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A36658E-D907-47C4-8796-D8F24185609D}"/>
              </a:ext>
            </a:extLst>
          </p:cNvPr>
          <p:cNvSpPr txBox="1">
            <a:spLocks/>
          </p:cNvSpPr>
          <p:nvPr/>
        </p:nvSpPr>
        <p:spPr>
          <a:xfrm>
            <a:off x="5595560" y="10012759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#YouthAreTheFuture</a:t>
            </a:r>
            <a:endParaRPr lang="fr-FR" sz="3600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15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79815E-D61A-4B00-A9E5-0BA1096EB8B9}"/>
              </a:ext>
            </a:extLst>
          </p:cNvPr>
          <p:cNvSpPr/>
          <p:nvPr/>
        </p:nvSpPr>
        <p:spPr>
          <a:xfrm>
            <a:off x="0" y="0"/>
            <a:ext cx="11160125" cy="11160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268111-A4F5-46C7-BF2C-C2025F04C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207" y="7877627"/>
            <a:ext cx="2582575" cy="25825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7861501-3BEF-4EF7-B3CD-BA881B211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4118" y="-257686"/>
            <a:ext cx="9347304" cy="9347304"/>
          </a:xfrm>
          <a:prstGeom prst="rect">
            <a:avLst/>
          </a:prstGeom>
        </p:spPr>
      </p:pic>
      <p:sp>
        <p:nvSpPr>
          <p:cNvPr id="8" name="Graphique 21">
            <a:extLst>
              <a:ext uri="{FF2B5EF4-FFF2-40B4-BE49-F238E27FC236}">
                <a16:creationId xmlns:a16="http://schemas.microsoft.com/office/drawing/2014/main" id="{04B8E89A-1437-46CB-B1EA-3E3C67C0EBF7}"/>
              </a:ext>
            </a:extLst>
          </p:cNvPr>
          <p:cNvSpPr/>
          <p:nvPr/>
        </p:nvSpPr>
        <p:spPr>
          <a:xfrm>
            <a:off x="5485114" y="9881836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498D41F-67DC-40A9-9991-4952613457FC}"/>
              </a:ext>
            </a:extLst>
          </p:cNvPr>
          <p:cNvSpPr txBox="1">
            <a:spLocks/>
          </p:cNvSpPr>
          <p:nvPr/>
        </p:nvSpPr>
        <p:spPr>
          <a:xfrm>
            <a:off x="5626892" y="10005511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#KnowledgeIsPower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A0A0ABB7-5E54-4D19-8074-EB1F19795DED}"/>
              </a:ext>
            </a:extLst>
          </p:cNvPr>
          <p:cNvSpPr txBox="1"/>
          <p:nvPr/>
        </p:nvSpPr>
        <p:spPr>
          <a:xfrm>
            <a:off x="1114541" y="1168988"/>
            <a:ext cx="9333824" cy="649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chemeClr val="accent1"/>
                </a:solidFill>
              </a:rPr>
              <a:t>Learning</a:t>
            </a:r>
            <a:r>
              <a:rPr lang="en-GB" sz="8000" b="1" dirty="0">
                <a:solidFill>
                  <a:schemeClr val="bg1"/>
                </a:solidFill>
              </a:rPr>
              <a:t> </a:t>
            </a:r>
            <a:r>
              <a:rPr lang="en-GB" sz="8000" dirty="0">
                <a:solidFill>
                  <a:schemeClr val="bg1"/>
                </a:solidFill>
              </a:rPr>
              <a:t>and</a:t>
            </a:r>
            <a:r>
              <a:rPr lang="en-GB" sz="8000" b="1" dirty="0">
                <a:solidFill>
                  <a:schemeClr val="bg1"/>
                </a:solidFill>
              </a:rPr>
              <a:t> </a:t>
            </a:r>
            <a:r>
              <a:rPr lang="en-GB" sz="8000" dirty="0">
                <a:solidFill>
                  <a:schemeClr val="accent1"/>
                </a:solidFill>
              </a:rPr>
              <a:t>living</a:t>
            </a:r>
            <a:r>
              <a:rPr lang="en-GB" sz="8000" b="1" dirty="0">
                <a:solidFill>
                  <a:schemeClr val="tx2"/>
                </a:solidFill>
              </a:rPr>
              <a:t> </a:t>
            </a:r>
            <a:r>
              <a:rPr lang="en-GB" sz="8000" dirty="0">
                <a:solidFill>
                  <a:schemeClr val="tx2"/>
                </a:solidFill>
              </a:rPr>
              <a:t>go </a:t>
            </a:r>
            <a:r>
              <a:rPr lang="en-GB" sz="8000" b="1" dirty="0">
                <a:solidFill>
                  <a:schemeClr val="tx2"/>
                </a:solidFill>
              </a:rPr>
              <a:t>hand in hand </a:t>
            </a:r>
            <a:r>
              <a:rPr lang="en-GB" sz="8000" dirty="0">
                <a:solidFill>
                  <a:schemeClr val="tx2"/>
                </a:solidFill>
              </a:rPr>
              <a:t>and the more you learn, the</a:t>
            </a:r>
            <a:r>
              <a:rPr lang="en-GB" sz="8000" b="1" dirty="0">
                <a:solidFill>
                  <a:schemeClr val="tx2"/>
                </a:solidFill>
              </a:rPr>
              <a:t> better you live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30161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79815E-D61A-4B00-A9E5-0BA1096EB8B9}"/>
              </a:ext>
            </a:extLst>
          </p:cNvPr>
          <p:cNvSpPr/>
          <p:nvPr/>
        </p:nvSpPr>
        <p:spPr>
          <a:xfrm>
            <a:off x="0" y="-1"/>
            <a:ext cx="11160125" cy="111601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86ADB37-C7FF-4CF3-B047-74DD0D895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472" y="6974237"/>
            <a:ext cx="2920172" cy="292017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52B5097-9B2A-4CA2-ABA7-259BF775D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2919" y="-1111364"/>
            <a:ext cx="11160124" cy="11160124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4D740D34-941C-4551-8E63-6F7A148C95B3}"/>
              </a:ext>
            </a:extLst>
          </p:cNvPr>
          <p:cNvSpPr txBox="1">
            <a:spLocks/>
          </p:cNvSpPr>
          <p:nvPr/>
        </p:nvSpPr>
        <p:spPr>
          <a:xfrm>
            <a:off x="2182918" y="1219884"/>
            <a:ext cx="7828987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Our goal is to provide youth with the means to </a:t>
            </a:r>
            <a:r>
              <a:rPr lang="en-US" sz="8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develop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their </a:t>
            </a:r>
            <a:r>
              <a:rPr lang="en-US" sz="8000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competencies</a:t>
            </a:r>
            <a:endParaRPr lang="fr-FR" sz="80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Graphique 21">
            <a:extLst>
              <a:ext uri="{FF2B5EF4-FFF2-40B4-BE49-F238E27FC236}">
                <a16:creationId xmlns:a16="http://schemas.microsoft.com/office/drawing/2014/main" id="{04B8E89A-1437-46CB-B1EA-3E3C67C0EBF7}"/>
              </a:ext>
            </a:extLst>
          </p:cNvPr>
          <p:cNvSpPr/>
          <p:nvPr/>
        </p:nvSpPr>
        <p:spPr>
          <a:xfrm>
            <a:off x="5319932" y="9889765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498D41F-67DC-40A9-9991-4952613457FC}"/>
              </a:ext>
            </a:extLst>
          </p:cNvPr>
          <p:cNvSpPr txBox="1">
            <a:spLocks/>
          </p:cNvSpPr>
          <p:nvPr/>
        </p:nvSpPr>
        <p:spPr>
          <a:xfrm>
            <a:off x="5470410" y="10008579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#BecomeWhoYouAre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652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que 21">
            <a:extLst>
              <a:ext uri="{FF2B5EF4-FFF2-40B4-BE49-F238E27FC236}">
                <a16:creationId xmlns:a16="http://schemas.microsoft.com/office/drawing/2014/main" id="{F4A7197F-8009-4686-83A6-50A6D41CDFD5}"/>
              </a:ext>
            </a:extLst>
          </p:cNvPr>
          <p:cNvSpPr/>
          <p:nvPr/>
        </p:nvSpPr>
        <p:spPr>
          <a:xfrm>
            <a:off x="-2010491" y="-2727703"/>
            <a:ext cx="13905876" cy="12909469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Graphique 21">
            <a:extLst>
              <a:ext uri="{FF2B5EF4-FFF2-40B4-BE49-F238E27FC236}">
                <a16:creationId xmlns:a16="http://schemas.microsoft.com/office/drawing/2014/main" id="{8EB4C08F-3456-4545-BFBF-FCF4D5ADB2CB}"/>
              </a:ext>
            </a:extLst>
          </p:cNvPr>
          <p:cNvSpPr/>
          <p:nvPr/>
        </p:nvSpPr>
        <p:spPr>
          <a:xfrm>
            <a:off x="-2010491" y="-2791551"/>
            <a:ext cx="13905876" cy="12909469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rgbClr val="10285D">
              <a:alpha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" name="Graphique 21">
            <a:extLst>
              <a:ext uri="{FF2B5EF4-FFF2-40B4-BE49-F238E27FC236}">
                <a16:creationId xmlns:a16="http://schemas.microsoft.com/office/drawing/2014/main" id="{575C392E-C3B0-43DB-A7E5-D3A9F148C669}"/>
              </a:ext>
            </a:extLst>
          </p:cNvPr>
          <p:cNvSpPr/>
          <p:nvPr/>
        </p:nvSpPr>
        <p:spPr>
          <a:xfrm>
            <a:off x="6626867" y="9883787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300ED9-B865-4981-BEBE-5529D182464A}"/>
              </a:ext>
            </a:extLst>
          </p:cNvPr>
          <p:cNvSpPr txBox="1">
            <a:spLocks/>
          </p:cNvSpPr>
          <p:nvPr/>
        </p:nvSpPr>
        <p:spPr>
          <a:xfrm>
            <a:off x="6785145" y="9999703"/>
            <a:ext cx="904760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#Cybersecurity</a:t>
            </a:r>
            <a:endParaRPr lang="fr-FR" sz="3600" dirty="0">
              <a:solidFill>
                <a:schemeClr val="bg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CDC9B9D3-FB3B-4EA4-87EF-5E49DA92D7BC}"/>
              </a:ext>
            </a:extLst>
          </p:cNvPr>
          <p:cNvSpPr txBox="1">
            <a:spLocks/>
          </p:cNvSpPr>
          <p:nvPr/>
        </p:nvSpPr>
        <p:spPr>
          <a:xfrm>
            <a:off x="1172044" y="3315747"/>
            <a:ext cx="8461349" cy="15515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</a:rPr>
              <a:t>practices designed to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B21749E-6988-47C9-A94A-76CD93328250}"/>
              </a:ext>
            </a:extLst>
          </p:cNvPr>
          <p:cNvSpPr txBox="1">
            <a:spLocks/>
          </p:cNvSpPr>
          <p:nvPr/>
        </p:nvSpPr>
        <p:spPr>
          <a:xfrm>
            <a:off x="1123918" y="3878056"/>
            <a:ext cx="8899374" cy="15515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b="1" dirty="0">
                <a:solidFill>
                  <a:schemeClr val="accent1"/>
                </a:solidFill>
              </a:rPr>
              <a:t>protect</a:t>
            </a:r>
            <a:r>
              <a:rPr lang="en-GB" sz="8000" dirty="0">
                <a:solidFill>
                  <a:schemeClr val="bg1"/>
                </a:solidFill>
              </a:rPr>
              <a:t> networks, devices, programs, and data.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9F31291-8871-4BC6-8C78-DAB4AAC05D9B}"/>
              </a:ext>
            </a:extLst>
          </p:cNvPr>
          <p:cNvSpPr txBox="1">
            <a:spLocks/>
          </p:cNvSpPr>
          <p:nvPr/>
        </p:nvSpPr>
        <p:spPr>
          <a:xfrm>
            <a:off x="1130373" y="2576976"/>
            <a:ext cx="8461349" cy="15515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</a:rPr>
              <a:t>Technologies, processes, and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484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C177F31-E749-416A-8145-3849CDC23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909"/>
            <a:ext cx="11181464" cy="582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F06B15-EA08-4793-8354-24193CF11604}"/>
              </a:ext>
            </a:extLst>
          </p:cNvPr>
          <p:cNvSpPr/>
          <p:nvPr/>
        </p:nvSpPr>
        <p:spPr>
          <a:xfrm>
            <a:off x="8370602" y="10287650"/>
            <a:ext cx="2600392" cy="338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>
                <a:solidFill>
                  <a:srgbClr val="444444"/>
                </a:solidFill>
                <a:latin typeface="Arial" panose="020B0604020202020204" pitchFamily="34" charset="0"/>
              </a:rPr>
              <a:t>Source</a:t>
            </a:r>
            <a:r>
              <a:rPr lang="en-GB">
                <a:solidFill>
                  <a:srgbClr val="444444"/>
                </a:solidFill>
                <a:latin typeface="Arial" panose="020B0604020202020204" pitchFamily="34" charset="0"/>
              </a:rPr>
              <a:t>: </a:t>
            </a:r>
            <a:r>
              <a:rPr lang="en-GB" i="1">
                <a:solidFill>
                  <a:srgbClr val="444444"/>
                </a:solidFill>
                <a:latin typeface="Arial" panose="020B0604020202020204" pitchFamily="34" charset="0"/>
              </a:rPr>
              <a:t>blog.digimind.com</a:t>
            </a:r>
            <a:r>
              <a:rPr lang="en-GB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92CA73-69D7-4682-B42D-D7387F48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236" y="1989221"/>
            <a:ext cx="5489928" cy="705853"/>
          </a:xfrm>
        </p:spPr>
        <p:txBody>
          <a:bodyPr>
            <a:normAutofit/>
          </a:bodyPr>
          <a:lstStyle/>
          <a:p>
            <a:r>
              <a:rPr lang="en-GB" sz="3000" dirty="0" err="1">
                <a:solidFill>
                  <a:schemeClr val="accent1"/>
                </a:solidFill>
              </a:rPr>
              <a:t>Linkedin</a:t>
            </a:r>
            <a:r>
              <a:rPr lang="en-GB" sz="3000" dirty="0">
                <a:solidFill>
                  <a:schemeClr val="accent1"/>
                </a:solidFill>
              </a:rPr>
              <a:t> – Audience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E0EF60-3DFD-48BB-9A22-65E09DC570D8}"/>
              </a:ext>
            </a:extLst>
          </p:cNvPr>
          <p:cNvGrpSpPr/>
          <p:nvPr/>
        </p:nvGrpSpPr>
        <p:grpSpPr>
          <a:xfrm>
            <a:off x="1269236" y="721896"/>
            <a:ext cx="1490006" cy="555487"/>
            <a:chOff x="1523999" y="765175"/>
            <a:chExt cx="1002507" cy="29419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971026-E76A-4228-BE9A-5B7495207524}"/>
                </a:ext>
              </a:extLst>
            </p:cNvPr>
            <p:cNvSpPr/>
            <p:nvPr/>
          </p:nvSpPr>
          <p:spPr>
            <a:xfrm>
              <a:off x="1523999" y="765175"/>
              <a:ext cx="1002507" cy="2220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Social</a:t>
              </a:r>
              <a:r>
                <a:rPr lang="en-US" sz="12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Media</a:t>
              </a:r>
              <a:endParaRPr lang="en-US" sz="12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9E721210-9708-4D78-B42A-A0FBF656031F}"/>
                </a:ext>
              </a:extLst>
            </p:cNvPr>
            <p:cNvSpPr/>
            <p:nvPr/>
          </p:nvSpPr>
          <p:spPr>
            <a:xfrm flipV="1">
              <a:off x="1524000" y="987188"/>
              <a:ext cx="72580" cy="7217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701" tIns="41850" rIns="83701" bIns="418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4"/>
            </a:p>
          </p:txBody>
        </p:sp>
      </p:grpSp>
    </p:spTree>
    <p:extLst>
      <p:ext uri="{BB962C8B-B14F-4D97-AF65-F5344CB8AC3E}">
        <p14:creationId xmlns:p14="http://schemas.microsoft.com/office/powerpoint/2010/main" val="16352018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5742F8-428B-481D-A00A-CD09189C5572}"/>
              </a:ext>
            </a:extLst>
          </p:cNvPr>
          <p:cNvSpPr/>
          <p:nvPr/>
        </p:nvSpPr>
        <p:spPr>
          <a:xfrm>
            <a:off x="-188686" y="-375138"/>
            <a:ext cx="11348811" cy="1153526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Graphique 21">
            <a:extLst>
              <a:ext uri="{FF2B5EF4-FFF2-40B4-BE49-F238E27FC236}">
                <a16:creationId xmlns:a16="http://schemas.microsoft.com/office/drawing/2014/main" id="{575C392E-C3B0-43DB-A7E5-D3A9F148C669}"/>
              </a:ext>
            </a:extLst>
          </p:cNvPr>
          <p:cNvSpPr/>
          <p:nvPr/>
        </p:nvSpPr>
        <p:spPr>
          <a:xfrm>
            <a:off x="1202019" y="9897621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300ED9-B865-4981-BEBE-5529D182464A}"/>
              </a:ext>
            </a:extLst>
          </p:cNvPr>
          <p:cNvSpPr txBox="1">
            <a:spLocks/>
          </p:cNvSpPr>
          <p:nvPr/>
        </p:nvSpPr>
        <p:spPr>
          <a:xfrm>
            <a:off x="1323428" y="9993619"/>
            <a:ext cx="9047605" cy="116650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#SecuringInformationIsOurResponsability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B62B576-6392-4695-BA46-C391A5E3EFFA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65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E85543D-9DB4-4302-8313-B34F0A552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4358" y="6675733"/>
            <a:ext cx="2949101" cy="29491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F4DD91-7954-4972-A060-721375E45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908983" y="-3951603"/>
            <a:ext cx="13254954" cy="1325495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F9B8233-53B1-4B49-96FC-A42012D98697}"/>
              </a:ext>
            </a:extLst>
          </p:cNvPr>
          <p:cNvSpPr txBox="1">
            <a:spLocks/>
          </p:cNvSpPr>
          <p:nvPr/>
        </p:nvSpPr>
        <p:spPr>
          <a:xfrm>
            <a:off x="1152790" y="2603723"/>
            <a:ext cx="8790669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chemeClr val="bg1"/>
                </a:solidFill>
                <a:latin typeface="Roboto"/>
              </a:rPr>
              <a:t>Questel’s</a:t>
            </a:r>
            <a:r>
              <a:rPr lang="en-US" sz="7200" dirty="0">
                <a:solidFill>
                  <a:schemeClr val="bg1"/>
                </a:solidFill>
                <a:latin typeface="Roboto"/>
              </a:rPr>
              <a:t> team has implemented </a:t>
            </a:r>
          </a:p>
          <a:p>
            <a:r>
              <a:rPr lang="en-US" sz="7200" b="1" dirty="0">
                <a:solidFill>
                  <a:schemeClr val="accent1"/>
                </a:solidFill>
                <a:latin typeface="Roboto"/>
              </a:rPr>
              <a:t>security procedures </a:t>
            </a:r>
          </a:p>
          <a:p>
            <a:r>
              <a:rPr lang="en-US" sz="7200" dirty="0">
                <a:solidFill>
                  <a:schemeClr val="bg1"/>
                </a:solidFill>
                <a:latin typeface="Roboto"/>
              </a:rPr>
              <a:t>to protect </a:t>
            </a:r>
          </a:p>
          <a:p>
            <a:r>
              <a:rPr lang="en-US" sz="7200" dirty="0">
                <a:solidFill>
                  <a:schemeClr val="bg1"/>
                </a:solidFill>
                <a:latin typeface="Roboto"/>
              </a:rPr>
              <a:t>the data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3977454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21">
            <a:extLst>
              <a:ext uri="{FF2B5EF4-FFF2-40B4-BE49-F238E27FC236}">
                <a16:creationId xmlns:a16="http://schemas.microsoft.com/office/drawing/2014/main" id="{2D722C24-21FD-4C29-9D91-8DC49F506523}"/>
              </a:ext>
            </a:extLst>
          </p:cNvPr>
          <p:cNvSpPr/>
          <p:nvPr/>
        </p:nvSpPr>
        <p:spPr>
          <a:xfrm>
            <a:off x="-1000472" y="210695"/>
            <a:ext cx="14524917" cy="13392829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A3069E7-772C-4D11-BBB7-571A2EA984A2}"/>
              </a:ext>
            </a:extLst>
          </p:cNvPr>
          <p:cNvSpPr txBox="1">
            <a:spLocks/>
          </p:cNvSpPr>
          <p:nvPr/>
        </p:nvSpPr>
        <p:spPr>
          <a:xfrm>
            <a:off x="8258628" y="-87906"/>
            <a:ext cx="4096475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650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DC59850-8C14-4BC5-BA0C-71D4D2BE5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41923" y="2522741"/>
            <a:ext cx="9674876" cy="946202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982DFE1-D633-442D-9AAA-42703C11E2DB}"/>
              </a:ext>
            </a:extLst>
          </p:cNvPr>
          <p:cNvSpPr txBox="1">
            <a:spLocks/>
          </p:cNvSpPr>
          <p:nvPr/>
        </p:nvSpPr>
        <p:spPr>
          <a:xfrm>
            <a:off x="1689314" y="3675802"/>
            <a:ext cx="8328411" cy="1166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200" dirty="0">
                <a:solidFill>
                  <a:schemeClr val="bg1"/>
                </a:solidFill>
                <a:latin typeface="Roboto"/>
              </a:rPr>
              <a:t>Employees must take a cyber </a:t>
            </a:r>
          </a:p>
          <a:p>
            <a:pPr algn="r"/>
            <a:r>
              <a:rPr lang="en-US" sz="7200" dirty="0">
                <a:solidFill>
                  <a:schemeClr val="bg1"/>
                </a:solidFill>
                <a:latin typeface="Roboto"/>
              </a:rPr>
              <a:t>risk awareness and data protection </a:t>
            </a:r>
          </a:p>
          <a:p>
            <a:pPr algn="r"/>
            <a:r>
              <a:rPr lang="en-US" sz="7200" b="1" dirty="0">
                <a:solidFill>
                  <a:schemeClr val="accent1"/>
                </a:solidFill>
                <a:latin typeface="Roboto"/>
              </a:rPr>
              <a:t>training session</a:t>
            </a:r>
            <a:endParaRPr lang="fr-FR" sz="7200" b="1" dirty="0">
              <a:solidFill>
                <a:schemeClr val="accent1"/>
              </a:solidFill>
              <a:latin typeface="Roboto"/>
              <a:ea typeface="Roboto" pitchFamily="2" charset="0"/>
            </a:endParaRPr>
          </a:p>
          <a:p>
            <a:pPr algn="r"/>
            <a:endParaRPr lang="fr-FR" sz="7200" b="1" dirty="0">
              <a:solidFill>
                <a:schemeClr val="accent1"/>
              </a:solidFill>
              <a:latin typeface="Roboto"/>
              <a:ea typeface="Roboto" pitchFamily="2" charset="0"/>
            </a:endParaRPr>
          </a:p>
        </p:txBody>
      </p:sp>
      <p:sp>
        <p:nvSpPr>
          <p:cNvPr id="9" name="Graphique 21">
            <a:extLst>
              <a:ext uri="{FF2B5EF4-FFF2-40B4-BE49-F238E27FC236}">
                <a16:creationId xmlns:a16="http://schemas.microsoft.com/office/drawing/2014/main" id="{682AB37B-A7C1-4EE1-8038-45522E5069BD}"/>
              </a:ext>
            </a:extLst>
          </p:cNvPr>
          <p:cNvSpPr/>
          <p:nvPr/>
        </p:nvSpPr>
        <p:spPr>
          <a:xfrm>
            <a:off x="3398360" y="9887807"/>
            <a:ext cx="794310" cy="732401"/>
          </a:xfrm>
          <a:custGeom>
            <a:avLst/>
            <a:gdLst>
              <a:gd name="connsiteX0" fmla="*/ 3178718 w 5355439"/>
              <a:gd name="connsiteY0" fmla="*/ 0 h 5209627"/>
              <a:gd name="connsiteX1" fmla="*/ 71663 w 5355439"/>
              <a:gd name="connsiteY1" fmla="*/ 2620328 h 5209627"/>
              <a:gd name="connsiteX2" fmla="*/ 393608 w 5355439"/>
              <a:gd name="connsiteY2" fmla="*/ 4522470 h 5209627"/>
              <a:gd name="connsiteX3" fmla="*/ 2179545 w 5355439"/>
              <a:gd name="connsiteY3" fmla="*/ 5209223 h 5209627"/>
              <a:gd name="connsiteX4" fmla="*/ 3627345 w 5355439"/>
              <a:gd name="connsiteY4" fmla="*/ 4906328 h 5209627"/>
              <a:gd name="connsiteX5" fmla="*/ 4129313 w 5355439"/>
              <a:gd name="connsiteY5" fmla="*/ 4579620 h 5209627"/>
              <a:gd name="connsiteX6" fmla="*/ 4415063 w 5355439"/>
              <a:gd name="connsiteY6" fmla="*/ 4326255 h 5209627"/>
              <a:gd name="connsiteX7" fmla="*/ 4991325 w 5355439"/>
              <a:gd name="connsiteY7" fmla="*/ 3565208 h 5209627"/>
              <a:gd name="connsiteX8" fmla="*/ 5297078 w 5355439"/>
              <a:gd name="connsiteY8" fmla="*/ 2619375 h 5209627"/>
              <a:gd name="connsiteX9" fmla="*/ 3178718 w 5355439"/>
              <a:gd name="connsiteY9" fmla="*/ 0 h 5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5439" h="5209627">
                <a:moveTo>
                  <a:pt x="3178718" y="0"/>
                </a:moveTo>
                <a:cubicBezTo>
                  <a:pt x="2052863" y="0"/>
                  <a:pt x="487905" y="512445"/>
                  <a:pt x="71663" y="2620328"/>
                </a:cubicBezTo>
                <a:cubicBezTo>
                  <a:pt x="-89310" y="3429953"/>
                  <a:pt x="22133" y="4055745"/>
                  <a:pt x="393608" y="4522470"/>
                </a:cubicBezTo>
                <a:cubicBezTo>
                  <a:pt x="782228" y="4993958"/>
                  <a:pt x="1369920" y="5199698"/>
                  <a:pt x="2179545" y="5209223"/>
                </a:cubicBezTo>
                <a:cubicBezTo>
                  <a:pt x="2894873" y="5219700"/>
                  <a:pt x="3427320" y="5024438"/>
                  <a:pt x="3627345" y="4906328"/>
                </a:cubicBezTo>
                <a:cubicBezTo>
                  <a:pt x="3779745" y="4825365"/>
                  <a:pt x="3952148" y="4719638"/>
                  <a:pt x="4129313" y="4579620"/>
                </a:cubicBezTo>
                <a:cubicBezTo>
                  <a:pt x="4238850" y="4493895"/>
                  <a:pt x="4333148" y="4408170"/>
                  <a:pt x="4415063" y="4326255"/>
                </a:cubicBezTo>
                <a:cubicBezTo>
                  <a:pt x="4582703" y="4165283"/>
                  <a:pt x="4814160" y="3917633"/>
                  <a:pt x="4991325" y="3565208"/>
                </a:cubicBezTo>
                <a:cubicBezTo>
                  <a:pt x="5135153" y="3279458"/>
                  <a:pt x="5233261" y="2963228"/>
                  <a:pt x="5297078" y="2619375"/>
                </a:cubicBezTo>
                <a:cubicBezTo>
                  <a:pt x="5508533" y="1497330"/>
                  <a:pt x="5219925" y="0"/>
                  <a:pt x="317871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0C5DDFE-D773-43D3-8684-5F239B3B82A7}"/>
              </a:ext>
            </a:extLst>
          </p:cNvPr>
          <p:cNvSpPr txBox="1">
            <a:spLocks/>
          </p:cNvSpPr>
          <p:nvPr/>
        </p:nvSpPr>
        <p:spPr>
          <a:xfrm>
            <a:off x="3534638" y="10013967"/>
            <a:ext cx="8990996" cy="129411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37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#</a:t>
            </a:r>
            <a:r>
              <a:rPr lang="en-GB" sz="3600" dirty="0" err="1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ImprovementForBetterQuality</a:t>
            </a:r>
            <a:endParaRPr lang="fr-FR" sz="3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9ECEFD9-D4E9-4335-A748-493EC6931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1663" y="902798"/>
            <a:ext cx="2428526" cy="24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9CC34D47-465D-40C6-BA43-FEED27997ACC}"/>
              </a:ext>
            </a:extLst>
          </p:cNvPr>
          <p:cNvSpPr txBox="1">
            <a:spLocks/>
          </p:cNvSpPr>
          <p:nvPr/>
        </p:nvSpPr>
        <p:spPr>
          <a:xfrm>
            <a:off x="4021302" y="6400800"/>
            <a:ext cx="3117516" cy="62564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444444"/>
                </a:solidFill>
              </a:rPr>
              <a:t>@Questel_group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7FB031E-260B-4660-A7F8-B37945580C76}"/>
              </a:ext>
            </a:extLst>
          </p:cNvPr>
          <p:cNvSpPr>
            <a:spLocks/>
          </p:cNvSpPr>
          <p:nvPr/>
        </p:nvSpPr>
        <p:spPr bwMode="auto">
          <a:xfrm>
            <a:off x="4566487" y="4403085"/>
            <a:ext cx="2027145" cy="1722409"/>
          </a:xfrm>
          <a:custGeom>
            <a:avLst/>
            <a:gdLst>
              <a:gd name="T0" fmla="*/ 2048 w 2048"/>
              <a:gd name="T1" fmla="*/ 197 h 1664"/>
              <a:gd name="T2" fmla="*/ 1806 w 2048"/>
              <a:gd name="T3" fmla="*/ 263 h 1664"/>
              <a:gd name="T4" fmla="*/ 1991 w 2048"/>
              <a:gd name="T5" fmla="*/ 31 h 1664"/>
              <a:gd name="T6" fmla="*/ 1725 w 2048"/>
              <a:gd name="T7" fmla="*/ 133 h 1664"/>
              <a:gd name="T8" fmla="*/ 1418 w 2048"/>
              <a:gd name="T9" fmla="*/ 0 h 1664"/>
              <a:gd name="T10" fmla="*/ 998 w 2048"/>
              <a:gd name="T11" fmla="*/ 420 h 1664"/>
              <a:gd name="T12" fmla="*/ 1008 w 2048"/>
              <a:gd name="T13" fmla="*/ 516 h 1664"/>
              <a:gd name="T14" fmla="*/ 143 w 2048"/>
              <a:gd name="T15" fmla="*/ 77 h 1664"/>
              <a:gd name="T16" fmla="*/ 85 w 2048"/>
              <a:gd name="T17" fmla="*/ 289 h 1664"/>
              <a:gd name="T18" fmla="*/ 272 w 2048"/>
              <a:gd name="T19" fmla="*/ 638 h 1664"/>
              <a:gd name="T20" fmla="*/ 82 w 2048"/>
              <a:gd name="T21" fmla="*/ 586 h 1664"/>
              <a:gd name="T22" fmla="*/ 82 w 2048"/>
              <a:gd name="T23" fmla="*/ 591 h 1664"/>
              <a:gd name="T24" fmla="*/ 418 w 2048"/>
              <a:gd name="T25" fmla="*/ 1003 h 1664"/>
              <a:gd name="T26" fmla="*/ 308 w 2048"/>
              <a:gd name="T27" fmla="*/ 1017 h 1664"/>
              <a:gd name="T28" fmla="*/ 229 w 2048"/>
              <a:gd name="T29" fmla="*/ 1010 h 1664"/>
              <a:gd name="T30" fmla="*/ 621 w 2048"/>
              <a:gd name="T31" fmla="*/ 1302 h 1664"/>
              <a:gd name="T32" fmla="*/ 100 w 2048"/>
              <a:gd name="T33" fmla="*/ 1481 h 1664"/>
              <a:gd name="T34" fmla="*/ 0 w 2048"/>
              <a:gd name="T35" fmla="*/ 1476 h 1664"/>
              <a:gd name="T36" fmla="*/ 644 w 2048"/>
              <a:gd name="T37" fmla="*/ 1664 h 1664"/>
              <a:gd name="T38" fmla="*/ 1839 w 2048"/>
              <a:gd name="T39" fmla="*/ 469 h 1664"/>
              <a:gd name="T40" fmla="*/ 1838 w 2048"/>
              <a:gd name="T41" fmla="*/ 415 h 1664"/>
              <a:gd name="T42" fmla="*/ 2048 w 2048"/>
              <a:gd name="T43" fmla="*/ 197 h 1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48" h="1664">
                <a:moveTo>
                  <a:pt x="2048" y="197"/>
                </a:moveTo>
                <a:cubicBezTo>
                  <a:pt x="1972" y="230"/>
                  <a:pt x="1891" y="253"/>
                  <a:pt x="1806" y="263"/>
                </a:cubicBezTo>
                <a:cubicBezTo>
                  <a:pt x="1893" y="211"/>
                  <a:pt x="1960" y="130"/>
                  <a:pt x="1991" y="31"/>
                </a:cubicBezTo>
                <a:cubicBezTo>
                  <a:pt x="1910" y="80"/>
                  <a:pt x="1820" y="114"/>
                  <a:pt x="1725" y="133"/>
                </a:cubicBezTo>
                <a:cubicBezTo>
                  <a:pt x="1647" y="51"/>
                  <a:pt x="1538" y="0"/>
                  <a:pt x="1418" y="0"/>
                </a:cubicBezTo>
                <a:cubicBezTo>
                  <a:pt x="1185" y="0"/>
                  <a:pt x="998" y="189"/>
                  <a:pt x="998" y="420"/>
                </a:cubicBezTo>
                <a:cubicBezTo>
                  <a:pt x="998" y="453"/>
                  <a:pt x="1001" y="485"/>
                  <a:pt x="1008" y="516"/>
                </a:cubicBezTo>
                <a:cubicBezTo>
                  <a:pt x="659" y="499"/>
                  <a:pt x="350" y="331"/>
                  <a:pt x="143" y="77"/>
                </a:cubicBezTo>
                <a:cubicBezTo>
                  <a:pt x="106" y="139"/>
                  <a:pt x="85" y="211"/>
                  <a:pt x="85" y="289"/>
                </a:cubicBezTo>
                <a:cubicBezTo>
                  <a:pt x="85" y="434"/>
                  <a:pt x="160" y="563"/>
                  <a:pt x="272" y="638"/>
                </a:cubicBezTo>
                <a:cubicBezTo>
                  <a:pt x="204" y="636"/>
                  <a:pt x="138" y="617"/>
                  <a:pt x="82" y="586"/>
                </a:cubicBezTo>
                <a:cubicBezTo>
                  <a:pt x="82" y="587"/>
                  <a:pt x="82" y="589"/>
                  <a:pt x="82" y="591"/>
                </a:cubicBezTo>
                <a:cubicBezTo>
                  <a:pt x="82" y="795"/>
                  <a:pt x="227" y="964"/>
                  <a:pt x="418" y="1003"/>
                </a:cubicBezTo>
                <a:cubicBezTo>
                  <a:pt x="384" y="1012"/>
                  <a:pt x="347" y="1017"/>
                  <a:pt x="308" y="1017"/>
                </a:cubicBezTo>
                <a:cubicBezTo>
                  <a:pt x="281" y="1017"/>
                  <a:pt x="254" y="1015"/>
                  <a:pt x="229" y="1010"/>
                </a:cubicBezTo>
                <a:cubicBezTo>
                  <a:pt x="283" y="1176"/>
                  <a:pt x="438" y="1298"/>
                  <a:pt x="621" y="1302"/>
                </a:cubicBezTo>
                <a:cubicBezTo>
                  <a:pt x="478" y="1414"/>
                  <a:pt x="297" y="1481"/>
                  <a:pt x="100" y="1481"/>
                </a:cubicBezTo>
                <a:cubicBezTo>
                  <a:pt x="66" y="1481"/>
                  <a:pt x="33" y="1480"/>
                  <a:pt x="0" y="1476"/>
                </a:cubicBezTo>
                <a:cubicBezTo>
                  <a:pt x="186" y="1596"/>
                  <a:pt x="406" y="1664"/>
                  <a:pt x="644" y="1664"/>
                </a:cubicBezTo>
                <a:cubicBezTo>
                  <a:pt x="1417" y="1664"/>
                  <a:pt x="1839" y="1024"/>
                  <a:pt x="1839" y="469"/>
                </a:cubicBezTo>
                <a:cubicBezTo>
                  <a:pt x="1839" y="451"/>
                  <a:pt x="1838" y="433"/>
                  <a:pt x="1838" y="415"/>
                </a:cubicBezTo>
                <a:cubicBezTo>
                  <a:pt x="1921" y="356"/>
                  <a:pt x="1991" y="282"/>
                  <a:pt x="2048" y="197"/>
                </a:cubicBezTo>
                <a:close/>
              </a:path>
            </a:pathLst>
          </a:custGeom>
          <a:solidFill>
            <a:srgbClr val="2395FD"/>
          </a:solidFill>
          <a:ln>
            <a:noFill/>
          </a:ln>
        </p:spPr>
        <p:txBody>
          <a:bodyPr vert="horz" wrap="square" lIns="83701" tIns="41850" rIns="83701" bIns="41850" numCol="1" anchor="t" anchorCtr="0" compatLnSpc="1">
            <a:prstTxWarp prst="textNoShape">
              <a:avLst/>
            </a:prstTxWarp>
          </a:bodyPr>
          <a:lstStyle/>
          <a:p>
            <a:endParaRPr lang="en-US" sz="1464"/>
          </a:p>
        </p:txBody>
      </p:sp>
    </p:spTree>
    <p:extLst>
      <p:ext uri="{BB962C8B-B14F-4D97-AF65-F5344CB8AC3E}">
        <p14:creationId xmlns:p14="http://schemas.microsoft.com/office/powerpoint/2010/main" val="38445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E066F-89CC-49C9-A938-A9E5587B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50" y="1972325"/>
            <a:ext cx="4185046" cy="707597"/>
          </a:xfrm>
        </p:spPr>
        <p:txBody>
          <a:bodyPr>
            <a:normAutofit/>
          </a:bodyPr>
          <a:lstStyle/>
          <a:p>
            <a:r>
              <a:rPr lang="en-GB" sz="3000" dirty="0">
                <a:solidFill>
                  <a:schemeClr val="accent1"/>
                </a:solidFill>
              </a:rPr>
              <a:t>Twitter - Goals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D7A59E-3F3C-4E28-8E00-259FB1519555}"/>
              </a:ext>
            </a:extLst>
          </p:cNvPr>
          <p:cNvSpPr/>
          <p:nvPr/>
        </p:nvSpPr>
        <p:spPr>
          <a:xfrm>
            <a:off x="1277226" y="4152926"/>
            <a:ext cx="50273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Improve notoriety and visibility and increase the number of subscribers by: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Communicating frequently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Retweeting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Sharing information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Conducting competition monitoring.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E5FE39-20FA-43BB-8F8A-F682304EB352}"/>
              </a:ext>
            </a:extLst>
          </p:cNvPr>
          <p:cNvSpPr/>
          <p:nvPr/>
        </p:nvSpPr>
        <p:spPr>
          <a:xfrm>
            <a:off x="1287998" y="3672457"/>
            <a:ext cx="5347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D14836"/>
                </a:solidFill>
              </a:rPr>
              <a:t>① Notoriety &amp; competition monitoring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58C3EB-E594-4872-BE4E-CAB610589499}"/>
              </a:ext>
            </a:extLst>
          </p:cNvPr>
          <p:cNvSpPr/>
          <p:nvPr/>
        </p:nvSpPr>
        <p:spPr>
          <a:xfrm>
            <a:off x="1282010" y="6560038"/>
            <a:ext cx="4114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D14836"/>
                </a:solidFill>
              </a:rPr>
              <a:t>② Attraction &amp; sharing news</a:t>
            </a:r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55F898-F02F-44D4-B896-412ECABAB289}"/>
              </a:ext>
            </a:extLst>
          </p:cNvPr>
          <p:cNvSpPr/>
          <p:nvPr/>
        </p:nvSpPr>
        <p:spPr>
          <a:xfrm>
            <a:off x="1277225" y="7044470"/>
            <a:ext cx="50273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Post regularly on various topics (events, webinars, employees, stakeholders...) and share news to communicate regularly to attract and retain web user followers.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9C38A369-E256-4DEB-802A-54814E752D03}"/>
              </a:ext>
            </a:extLst>
          </p:cNvPr>
          <p:cNvSpPr/>
          <p:nvPr/>
        </p:nvSpPr>
        <p:spPr>
          <a:xfrm flipV="1">
            <a:off x="1269237" y="1141098"/>
            <a:ext cx="107874" cy="13628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3701" tIns="41850" rIns="83701" bIns="41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4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26D078-6D92-410A-B4CF-CC999039D763}"/>
              </a:ext>
            </a:extLst>
          </p:cNvPr>
          <p:cNvGrpSpPr/>
          <p:nvPr/>
        </p:nvGrpSpPr>
        <p:grpSpPr>
          <a:xfrm>
            <a:off x="1269236" y="721896"/>
            <a:ext cx="1490006" cy="555487"/>
            <a:chOff x="1523999" y="765175"/>
            <a:chExt cx="1002507" cy="29419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F89243-36E8-4CDC-AE3A-0159DD502334}"/>
                </a:ext>
              </a:extLst>
            </p:cNvPr>
            <p:cNvSpPr/>
            <p:nvPr/>
          </p:nvSpPr>
          <p:spPr>
            <a:xfrm>
              <a:off x="1523999" y="765175"/>
              <a:ext cx="1002507" cy="2220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Social</a:t>
              </a:r>
              <a:r>
                <a:rPr lang="en-US" sz="12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1400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Media</a:t>
              </a:r>
              <a:endParaRPr lang="en-US" sz="12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66C357C3-23A3-4F22-9CCD-F4577B175B73}"/>
                </a:ext>
              </a:extLst>
            </p:cNvPr>
            <p:cNvSpPr/>
            <p:nvPr/>
          </p:nvSpPr>
          <p:spPr>
            <a:xfrm flipV="1">
              <a:off x="1524000" y="987188"/>
              <a:ext cx="72580" cy="7217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701" tIns="41850" rIns="83701" bIns="418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4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70F5417-34CA-496A-A8F0-F2CAAA390038}"/>
              </a:ext>
            </a:extLst>
          </p:cNvPr>
          <p:cNvSpPr/>
          <p:nvPr/>
        </p:nvSpPr>
        <p:spPr>
          <a:xfrm>
            <a:off x="1287998" y="9168510"/>
            <a:ext cx="3140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D14836"/>
                </a:solidFill>
                <a:latin typeface="Arial" panose="020B0604020202020204" pitchFamily="34" charset="0"/>
              </a:rPr>
              <a:t>③ Improving visibility</a:t>
            </a:r>
            <a:endParaRPr lang="en-GB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91F06-AB75-4860-BC3B-04F3D5692CE5}"/>
              </a:ext>
            </a:extLst>
          </p:cNvPr>
          <p:cNvSpPr/>
          <p:nvPr/>
        </p:nvSpPr>
        <p:spPr>
          <a:xfrm>
            <a:off x="1287075" y="9667133"/>
            <a:ext cx="5017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444444"/>
                </a:solidFill>
                <a:latin typeface="Arial" panose="020B0604020202020204" pitchFamily="34" charset="0"/>
              </a:rPr>
              <a:t>Share our brand image, create virality and be up to date on real-time information.</a:t>
            </a:r>
            <a:endParaRPr lang="en-GB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938BA2-917C-45E2-81F6-FE9041F92F73}"/>
              </a:ext>
            </a:extLst>
          </p:cNvPr>
          <p:cNvSpPr/>
          <p:nvPr/>
        </p:nvSpPr>
        <p:spPr>
          <a:xfrm>
            <a:off x="7041984" y="3705343"/>
            <a:ext cx="35778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000" b="1" u="sng" dirty="0">
                <a:solidFill>
                  <a:srgbClr val="444444"/>
                </a:solidFill>
                <a:latin typeface="Arial" panose="020B0604020202020204" pitchFamily="34" charset="0"/>
              </a:rPr>
              <a:t>Warning</a:t>
            </a:r>
            <a:r>
              <a:rPr lang="en-GB" sz="2000" dirty="0">
                <a:solidFill>
                  <a:srgbClr val="444444"/>
                </a:solidFill>
                <a:latin typeface="Arial" panose="020B0604020202020204" pitchFamily="34" charset="0"/>
              </a:rPr>
              <a:t>: ​</a:t>
            </a:r>
          </a:p>
          <a:p>
            <a:pPr fontAlgn="base"/>
            <a:endParaRPr lang="en-GB" sz="2000" dirty="0">
              <a:solidFill>
                <a:srgbClr val="444444"/>
              </a:solidFill>
              <a:latin typeface="Segoe UI" panose="020B05020402040202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  <a:latin typeface="Arial" panose="020B0604020202020204" pitchFamily="34" charset="0"/>
              </a:rPr>
              <a:t> 280-criteria limit​</a:t>
            </a:r>
          </a:p>
          <a:p>
            <a:pPr fontAlgn="base"/>
            <a:endParaRPr lang="en-GB" sz="20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  <a:latin typeface="Arial" panose="020B0604020202020204" pitchFamily="34" charset="0"/>
              </a:rPr>
              <a:t> 2 to 6 #Hashtags maximum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44444"/>
                </a:solidFill>
                <a:latin typeface="Arial" panose="020B0604020202020204" pitchFamily="34" charset="0"/>
              </a:rPr>
              <a:t>Always @Tag people​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GB" sz="2000" b="1" u="sng" dirty="0">
                <a:solidFill>
                  <a:srgbClr val="444444"/>
                </a:solidFill>
                <a:latin typeface="Arial" panose="020B0604020202020204" pitchFamily="34" charset="0"/>
              </a:rPr>
              <a:t>Tips</a:t>
            </a:r>
            <a:r>
              <a:rPr lang="en-GB" sz="2000" dirty="0">
                <a:solidFill>
                  <a:srgbClr val="444444"/>
                </a:solidFill>
                <a:latin typeface="Arial" panose="020B0604020202020204" pitchFamily="34" charset="0"/>
              </a:rPr>
              <a:t>: use #Hastags directly in the text</a:t>
            </a:r>
            <a:endParaRPr lang="en-GB" sz="2000" dirty="0">
              <a:solidFill>
                <a:srgbClr val="444444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1533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Rave Blue">
      <a:dk1>
        <a:srgbClr val="000000"/>
      </a:dk1>
      <a:lt1>
        <a:srgbClr val="FFFFFF"/>
      </a:lt1>
      <a:dk2>
        <a:srgbClr val="000000"/>
      </a:dk2>
      <a:lt2>
        <a:srgbClr val="FEFCFF"/>
      </a:lt2>
      <a:accent1>
        <a:srgbClr val="255FFF"/>
      </a:accent1>
      <a:accent2>
        <a:srgbClr val="0F4AEC"/>
      </a:accent2>
      <a:accent3>
        <a:srgbClr val="003AD9"/>
      </a:accent3>
      <a:accent4>
        <a:srgbClr val="0033BF"/>
      </a:accent4>
      <a:accent5>
        <a:srgbClr val="002FAF"/>
      </a:accent5>
      <a:accent6>
        <a:srgbClr val="002A9D"/>
      </a:accent6>
      <a:hlink>
        <a:srgbClr val="5352F5"/>
      </a:hlink>
      <a:folHlink>
        <a:srgbClr val="3887FD"/>
      </a:folHlink>
    </a:clrScheme>
    <a:fontScheme name="Bazz Fonts - Inter">
      <a:majorFont>
        <a:latin typeface="Inter 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estel Theme - 2021">
  <a:themeElements>
    <a:clrScheme name="Questel Color - 2021">
      <a:dk1>
        <a:srgbClr val="444444"/>
      </a:dk1>
      <a:lt1>
        <a:srgbClr val="FFFFFF"/>
      </a:lt1>
      <a:dk2>
        <a:srgbClr val="FFFFFF"/>
      </a:dk2>
      <a:lt2>
        <a:srgbClr val="10285D"/>
      </a:lt2>
      <a:accent1>
        <a:srgbClr val="D14836"/>
      </a:accent1>
      <a:accent2>
        <a:srgbClr val="10285D"/>
      </a:accent2>
      <a:accent3>
        <a:srgbClr val="78C8FF"/>
      </a:accent3>
      <a:accent4>
        <a:srgbClr val="5078B4"/>
      </a:accent4>
      <a:accent5>
        <a:srgbClr val="2850A0"/>
      </a:accent5>
      <a:accent6>
        <a:srgbClr val="C9C9C9"/>
      </a:accent6>
      <a:hlink>
        <a:srgbClr val="78C8FF"/>
      </a:hlink>
      <a:folHlink>
        <a:srgbClr val="C9C9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estel Theme - 2021" id="{D4C2F48C-E0A1-4E41-B39B-3448AC599329}" vid="{D3CBA724-DFBA-4BAF-BA0E-01D005D48E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ED651B1F6D51438974233B667F8874" ma:contentTypeVersion="" ma:contentTypeDescription="Create a new document." ma:contentTypeScope="" ma:versionID="d4883cd4ceede18f5a476c1630921e4c">
  <xsd:schema xmlns:xsd="http://www.w3.org/2001/XMLSchema" xmlns:xs="http://www.w3.org/2001/XMLSchema" xmlns:p="http://schemas.microsoft.com/office/2006/metadata/properties" xmlns:ns2="49b019e3-707c-4141-b2b6-d4dfb171de13" xmlns:ns3="5671bca0-a748-4e43-a8d5-47c9e2c4b52c" targetNamespace="http://schemas.microsoft.com/office/2006/metadata/properties" ma:root="true" ma:fieldsID="8b9a332828c44c1d0e0b78d1f207db29" ns2:_="" ns3:_="">
    <xsd:import namespace="49b019e3-707c-4141-b2b6-d4dfb171de13"/>
    <xsd:import namespace="5671bca0-a748-4e43-a8d5-47c9e2c4b52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019e3-707c-4141-b2b6-d4dfb171de1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1bca0-a748-4e43-a8d5-47c9e2c4b5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DCC925-91EC-44DF-B60B-0CE00AD380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43D428-129B-44E3-B899-DAAE043558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b019e3-707c-4141-b2b6-d4dfb171de13"/>
    <ds:schemaRef ds:uri="5671bca0-a748-4e43-a8d5-47c9e2c4b5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F35669-FAE1-4757-B15A-CE4FC54CC378}">
  <ds:schemaRefs>
    <ds:schemaRef ds:uri="http://purl.org/dc/dcmitype/"/>
    <ds:schemaRef ds:uri="49b019e3-707c-4141-b2b6-d4dfb171de13"/>
    <ds:schemaRef ds:uri="http://purl.org/dc/terms/"/>
    <ds:schemaRef ds:uri="http://schemas.microsoft.com/office/2006/documentManagement/types"/>
    <ds:schemaRef ds:uri="5671bca0-a748-4e43-a8d5-47c9e2c4b52c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12856</TotalTime>
  <Words>1435</Words>
  <Application>Microsoft Office PowerPoint</Application>
  <PresentationFormat>Custom</PresentationFormat>
  <Paragraphs>320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Arial</vt:lpstr>
      <vt:lpstr>Calibri</vt:lpstr>
      <vt:lpstr>Inter</vt:lpstr>
      <vt:lpstr>Inter Bold</vt:lpstr>
      <vt:lpstr>Open Sans</vt:lpstr>
      <vt:lpstr>Open Sans SemiBold</vt:lpstr>
      <vt:lpstr>Roboto</vt:lpstr>
      <vt:lpstr>Segoe UI</vt:lpstr>
      <vt:lpstr>1_Office Theme</vt:lpstr>
      <vt:lpstr>Questel Theme - 2021</vt:lpstr>
      <vt:lpstr>PowerPoint Presentation</vt:lpstr>
      <vt:lpstr>PowerPoint Presentation</vt:lpstr>
      <vt:lpstr>Social Media  Trendy Hashtags (IP sector)</vt:lpstr>
      <vt:lpstr>PowerPoint Presentation</vt:lpstr>
      <vt:lpstr>Linkedin - Goals</vt:lpstr>
      <vt:lpstr>Linkedin – Picture size</vt:lpstr>
      <vt:lpstr>Linkedin – Audience</vt:lpstr>
      <vt:lpstr>PowerPoint Presentation</vt:lpstr>
      <vt:lpstr>Twitter - Goals</vt:lpstr>
      <vt:lpstr>Twitter – Picture size</vt:lpstr>
      <vt:lpstr>Twitter – Audience</vt:lpstr>
      <vt:lpstr>PowerPoint Presentation</vt:lpstr>
      <vt:lpstr>Youtube - Goals</vt:lpstr>
      <vt:lpstr>Youtube – Picture Size</vt:lpstr>
      <vt:lpstr>Youtube - Audience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TemplateZuu</dc:creator>
  <cp:lastModifiedBy>Melissa</cp:lastModifiedBy>
  <cp:revision>662</cp:revision>
  <dcterms:created xsi:type="dcterms:W3CDTF">2020-01-28T05:25:27Z</dcterms:created>
  <dcterms:modified xsi:type="dcterms:W3CDTF">2021-08-26T09:20:37Z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0x0101005BED651B1F6D51438974233B667F8874</vt:lpwstr>
  </property>
</Properties>
</file>